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94" r:id="rId4"/>
    <p:sldMasterId id="2147483890" r:id="rId5"/>
    <p:sldMasterId id="2147483919" r:id="rId6"/>
    <p:sldMasterId id="2147483838" r:id="rId7"/>
    <p:sldMasterId id="2147483811" r:id="rId8"/>
    <p:sldMasterId id="2147483932" r:id="rId9"/>
    <p:sldMasterId id="2147483935" r:id="rId10"/>
    <p:sldMasterId id="2147485138" r:id="rId11"/>
  </p:sldMasterIdLst>
  <p:notesMasterIdLst>
    <p:notesMasterId r:id="rId23"/>
  </p:notesMasterIdLst>
  <p:sldIdLst>
    <p:sldId id="2786" r:id="rId12"/>
    <p:sldId id="1721" r:id="rId13"/>
    <p:sldId id="1722" r:id="rId14"/>
    <p:sldId id="898" r:id="rId15"/>
    <p:sldId id="1724" r:id="rId16"/>
    <p:sldId id="264828" r:id="rId17"/>
    <p:sldId id="264825" r:id="rId18"/>
    <p:sldId id="264826" r:id="rId19"/>
    <p:sldId id="264827" r:id="rId20"/>
    <p:sldId id="264824" r:id="rId21"/>
    <p:sldId id="763" r:id="rId22"/>
  </p:sldIdLst>
  <p:sldSz cx="15998825" cy="8999538"/>
  <p:notesSz cx="6858000" cy="9144000"/>
  <p:defaultTextStyle>
    <a:defPPr marL="0" marR="0" indent="0" algn="l" defTabSz="599938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81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3104" rtl="0" fontAlgn="auto" latinLnBrk="0" hangingPunct="0">
      <a:lnSpc>
        <a:spcPts val="7676"/>
      </a:lnSpc>
      <a:spcBef>
        <a:spcPts val="0"/>
      </a:spcBef>
      <a:spcAft>
        <a:spcPts val="0"/>
      </a:spcAft>
      <a:buClrTx/>
      <a:buSzTx/>
      <a:buFontTx/>
      <a:buNone/>
      <a:tabLst/>
      <a:defRPr kumimoji="0" sz="3674" b="0" i="0" u="none" strike="noStrike" cap="none" spc="0" normalizeH="0" baseline="869">
        <a:ln>
          <a:noFill/>
        </a:ln>
        <a:solidFill>
          <a:srgbClr val="2493D7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0" algn="ctr" defTabSz="203104" rtl="0" fontAlgn="auto" latinLnBrk="0" hangingPunct="0">
      <a:lnSpc>
        <a:spcPts val="7676"/>
      </a:lnSpc>
      <a:spcBef>
        <a:spcPts val="0"/>
      </a:spcBef>
      <a:spcAft>
        <a:spcPts val="0"/>
      </a:spcAft>
      <a:buClrTx/>
      <a:buSzTx/>
      <a:buFontTx/>
      <a:buNone/>
      <a:tabLst/>
      <a:defRPr kumimoji="0" sz="3674" b="0" i="0" u="none" strike="noStrike" cap="none" spc="0" normalizeH="0" baseline="869">
        <a:ln>
          <a:noFill/>
        </a:ln>
        <a:solidFill>
          <a:srgbClr val="2493D7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0" algn="ctr" defTabSz="203104" rtl="0" fontAlgn="auto" latinLnBrk="0" hangingPunct="0">
      <a:lnSpc>
        <a:spcPts val="7676"/>
      </a:lnSpc>
      <a:spcBef>
        <a:spcPts val="0"/>
      </a:spcBef>
      <a:spcAft>
        <a:spcPts val="0"/>
      </a:spcAft>
      <a:buClrTx/>
      <a:buSzTx/>
      <a:buFontTx/>
      <a:buNone/>
      <a:tabLst/>
      <a:defRPr kumimoji="0" sz="3674" b="0" i="0" u="none" strike="noStrike" cap="none" spc="0" normalizeH="0" baseline="869">
        <a:ln>
          <a:noFill/>
        </a:ln>
        <a:solidFill>
          <a:srgbClr val="2493D7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0" algn="ctr" defTabSz="203104" rtl="0" fontAlgn="auto" latinLnBrk="0" hangingPunct="0">
      <a:lnSpc>
        <a:spcPts val="7676"/>
      </a:lnSpc>
      <a:spcBef>
        <a:spcPts val="0"/>
      </a:spcBef>
      <a:spcAft>
        <a:spcPts val="0"/>
      </a:spcAft>
      <a:buClrTx/>
      <a:buSzTx/>
      <a:buFontTx/>
      <a:buNone/>
      <a:tabLst/>
      <a:defRPr kumimoji="0" sz="3674" b="0" i="0" u="none" strike="noStrike" cap="none" spc="0" normalizeH="0" baseline="869">
        <a:ln>
          <a:noFill/>
        </a:ln>
        <a:solidFill>
          <a:srgbClr val="2493D7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0" algn="ctr" defTabSz="203104" rtl="0" fontAlgn="auto" latinLnBrk="0" hangingPunct="0">
      <a:lnSpc>
        <a:spcPts val="7676"/>
      </a:lnSpc>
      <a:spcBef>
        <a:spcPts val="0"/>
      </a:spcBef>
      <a:spcAft>
        <a:spcPts val="0"/>
      </a:spcAft>
      <a:buClrTx/>
      <a:buSzTx/>
      <a:buFontTx/>
      <a:buNone/>
      <a:tabLst/>
      <a:defRPr kumimoji="0" sz="3674" b="0" i="0" u="none" strike="noStrike" cap="none" spc="0" normalizeH="0" baseline="869">
        <a:ln>
          <a:noFill/>
        </a:ln>
        <a:solidFill>
          <a:srgbClr val="2493D7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0" algn="ctr" defTabSz="203104" rtl="0" fontAlgn="auto" latinLnBrk="0" hangingPunct="0">
      <a:lnSpc>
        <a:spcPts val="7676"/>
      </a:lnSpc>
      <a:spcBef>
        <a:spcPts val="0"/>
      </a:spcBef>
      <a:spcAft>
        <a:spcPts val="0"/>
      </a:spcAft>
      <a:buClrTx/>
      <a:buSzTx/>
      <a:buFontTx/>
      <a:buNone/>
      <a:tabLst/>
      <a:defRPr kumimoji="0" sz="3674" b="0" i="0" u="none" strike="noStrike" cap="none" spc="0" normalizeH="0" baseline="869">
        <a:ln>
          <a:noFill/>
        </a:ln>
        <a:solidFill>
          <a:srgbClr val="2493D7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0" algn="ctr" defTabSz="203104" rtl="0" fontAlgn="auto" latinLnBrk="0" hangingPunct="0">
      <a:lnSpc>
        <a:spcPts val="7676"/>
      </a:lnSpc>
      <a:spcBef>
        <a:spcPts val="0"/>
      </a:spcBef>
      <a:spcAft>
        <a:spcPts val="0"/>
      </a:spcAft>
      <a:buClrTx/>
      <a:buSzTx/>
      <a:buFontTx/>
      <a:buNone/>
      <a:tabLst/>
      <a:defRPr kumimoji="0" sz="3674" b="0" i="0" u="none" strike="noStrike" cap="none" spc="0" normalizeH="0" baseline="869">
        <a:ln>
          <a:noFill/>
        </a:ln>
        <a:solidFill>
          <a:srgbClr val="2493D7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0" algn="ctr" defTabSz="203104" rtl="0" fontAlgn="auto" latinLnBrk="0" hangingPunct="0">
      <a:lnSpc>
        <a:spcPts val="7676"/>
      </a:lnSpc>
      <a:spcBef>
        <a:spcPts val="0"/>
      </a:spcBef>
      <a:spcAft>
        <a:spcPts val="0"/>
      </a:spcAft>
      <a:buClrTx/>
      <a:buSzTx/>
      <a:buFontTx/>
      <a:buNone/>
      <a:tabLst/>
      <a:defRPr kumimoji="0" sz="3674" b="0" i="0" u="none" strike="noStrike" cap="none" spc="0" normalizeH="0" baseline="869">
        <a:ln>
          <a:noFill/>
        </a:ln>
        <a:solidFill>
          <a:srgbClr val="2493D7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0" algn="ctr" defTabSz="203104" rtl="0" fontAlgn="auto" latinLnBrk="0" hangingPunct="0">
      <a:lnSpc>
        <a:spcPts val="7676"/>
      </a:lnSpc>
      <a:spcBef>
        <a:spcPts val="0"/>
      </a:spcBef>
      <a:spcAft>
        <a:spcPts val="0"/>
      </a:spcAft>
      <a:buClrTx/>
      <a:buSzTx/>
      <a:buFontTx/>
      <a:buNone/>
      <a:tabLst/>
      <a:defRPr kumimoji="0" sz="3674" b="0" i="0" u="none" strike="noStrike" cap="none" spc="0" normalizeH="0" baseline="869">
        <a:ln>
          <a:noFill/>
        </a:ln>
        <a:solidFill>
          <a:srgbClr val="2493D7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521415D9-36F7-43E2-AB2F-B90AF26B5E84}">
      <p14:sectionLst xmlns:p14="http://schemas.microsoft.com/office/powerpoint/2010/main">
        <p14:section name="Guidance - DO NOT PRESENT" id="{6053A66F-9E68-6F42-BC11-EF1FB72424D1}">
          <p14:sldIdLst/>
        </p14:section>
        <p14:section name="Opening slide options" id="{BFC3689C-888D-4503-B6D3-39F4054BD795}">
          <p14:sldIdLst>
            <p14:sldId id="2786"/>
            <p14:sldId id="1721"/>
            <p14:sldId id="1722"/>
            <p14:sldId id="898"/>
            <p14:sldId id="1724"/>
            <p14:sldId id="264828"/>
          </p14:sldIdLst>
        </p14:section>
        <p14:section name="I. The best of blue, locally and nationally--differentiators, mission, vision, values" id="{9C550B72-8D98-4D46-803E-98A25A7635B3}">
          <p14:sldIdLst>
            <p14:sldId id="264825"/>
            <p14:sldId id="264826"/>
            <p14:sldId id="264827"/>
            <p14:sldId id="264824"/>
            <p14:sldId id="763"/>
          </p14:sldIdLst>
        </p14:section>
        <p14:section name="II. A connected experience--members and employers" id="{6D440768-AA21-4DC1-B9B2-9FB86AFBCD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563" userDrawn="1">
          <p15:clr>
            <a:srgbClr val="A4A3A4"/>
          </p15:clr>
        </p15:guide>
        <p15:guide id="2" pos="5039" userDrawn="1">
          <p15:clr>
            <a:srgbClr val="A4A3A4"/>
          </p15:clr>
        </p15:guide>
        <p15:guide id="3" pos="5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vru, Bill" initials="SB" lastIdx="99" clrIdx="0">
    <p:extLst>
      <p:ext uri="{19B8F6BF-5375-455C-9EA6-DF929625EA0E}">
        <p15:presenceInfo xmlns:p15="http://schemas.microsoft.com/office/powerpoint/2012/main" userId="S::wstavr01@blueshieldca.com::165c835a-5c03-4ef4-8054-036446526c74" providerId="AD"/>
      </p:ext>
    </p:extLst>
  </p:cmAuthor>
  <p:cmAuthor id="2" name="Teresa Wong" initials="TW" lastIdx="4" clrIdx="1">
    <p:extLst>
      <p:ext uri="{19B8F6BF-5375-455C-9EA6-DF929625EA0E}">
        <p15:presenceInfo xmlns:p15="http://schemas.microsoft.com/office/powerpoint/2012/main" userId="S::teresaw@criticalmass.com::0f81353a-cb59-4afa-aeff-72589819ae54" providerId="AD"/>
      </p:ext>
    </p:extLst>
  </p:cmAuthor>
  <p:cmAuthor id="3" name="Allison Gray" initials="AG" lastIdx="6" clrIdx="2">
    <p:extLst>
      <p:ext uri="{19B8F6BF-5375-455C-9EA6-DF929625EA0E}">
        <p15:presenceInfo xmlns:p15="http://schemas.microsoft.com/office/powerpoint/2012/main" userId="S::allisong@criticalmass.com::3c94a316-b6aa-422f-a7df-954e72f7d073" providerId="AD"/>
      </p:ext>
    </p:extLst>
  </p:cmAuthor>
  <p:cmAuthor id="4" name="Schultz, Will" initials="SW" lastIdx="411" clrIdx="3">
    <p:extLst>
      <p:ext uri="{19B8F6BF-5375-455C-9EA6-DF929625EA0E}">
        <p15:presenceInfo xmlns:p15="http://schemas.microsoft.com/office/powerpoint/2012/main" userId="S::wschul01@blueshieldca.com::f26cf5cd-02f1-456e-9d6f-e17fce49c5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87B"/>
    <a:srgbClr val="00A9E0"/>
    <a:srgbClr val="003B5C"/>
    <a:srgbClr val="E57200"/>
    <a:srgbClr val="595959"/>
    <a:srgbClr val="2493D7"/>
    <a:srgbClr val="7030A0"/>
    <a:srgbClr val="0095DA"/>
    <a:srgbClr val="FFFFFF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arkOT-Light"/>
          <a:ea typeface="MarkOT-Light"/>
          <a:cs typeface="MarkOT-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Mark OT"/>
          <a:ea typeface="Mark OT"/>
          <a:cs typeface="Mark O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MarkOT-Light"/>
          <a:ea typeface="MarkOT-Light"/>
          <a:cs typeface="MarkOT-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ark OT"/>
          <a:ea typeface="Mark OT"/>
          <a:cs typeface="Mark O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arkOT-Light"/>
          <a:ea typeface="MarkOT-Light"/>
          <a:cs typeface="MarkOT-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Mark OT"/>
          <a:ea typeface="Mark OT"/>
          <a:cs typeface="Mark O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MarkOT-Light"/>
          <a:ea typeface="MarkOT-Light"/>
          <a:cs typeface="MarkOT-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Mark OT"/>
          <a:ea typeface="Mark OT"/>
          <a:cs typeface="Mark O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arkOT-Light"/>
          <a:ea typeface="MarkOT-Light"/>
          <a:cs typeface="MarkOT-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Mark OT"/>
          <a:ea typeface="Mark OT"/>
          <a:cs typeface="Mark O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Mark OT"/>
          <a:ea typeface="Mark OT"/>
          <a:cs typeface="Mark O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Mark OT"/>
          <a:ea typeface="Mark OT"/>
          <a:cs typeface="Mark O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arkOT-Light"/>
          <a:ea typeface="MarkOT-Light"/>
          <a:cs typeface="MarkOT-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Mark OT"/>
          <a:ea typeface="Mark OT"/>
          <a:cs typeface="Mark O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Mark OT"/>
          <a:ea typeface="Mark OT"/>
          <a:cs typeface="Mark O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Mark OT"/>
          <a:ea typeface="Mark OT"/>
          <a:cs typeface="Mark O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arkOT-Light"/>
          <a:ea typeface="MarkOT-Light"/>
          <a:cs typeface="MarkOT-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Mark OT"/>
          <a:ea typeface="Mark OT"/>
          <a:cs typeface="Mark O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Mark OT"/>
          <a:ea typeface="Mark OT"/>
          <a:cs typeface="Mark O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Mark OT"/>
          <a:ea typeface="Mark OT"/>
          <a:cs typeface="Mark O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arkOT-Light"/>
          <a:ea typeface="MarkOT-Light"/>
          <a:cs typeface="MarkOT-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Mark OT"/>
          <a:ea typeface="Mark OT"/>
          <a:cs typeface="Mark O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Mark OT"/>
          <a:ea typeface="Mark OT"/>
          <a:cs typeface="Mark O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Mark OT"/>
          <a:ea typeface="Mark OT"/>
          <a:cs typeface="Mark O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0" autoAdjust="0"/>
    <p:restoredTop sz="90823" autoAdjust="0"/>
  </p:normalViewPr>
  <p:slideViewPr>
    <p:cSldViewPr snapToGrid="0" snapToObjects="1">
      <p:cViewPr varScale="1">
        <p:scale>
          <a:sx n="51" d="100"/>
          <a:sy n="51" d="100"/>
        </p:scale>
        <p:origin x="348" y="48"/>
      </p:cViewPr>
      <p:guideLst>
        <p:guide orient="horz" pos="4563"/>
        <p:guide pos="5039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48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Shape 1392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93" name="Shape 13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99969" latinLnBrk="0">
      <a:lnSpc>
        <a:spcPct val="117999"/>
      </a:lnSpc>
      <a:defRPr sz="1443" b="0" i="0">
        <a:latin typeface="Century Gothic" panose="020B0502020202020204" pitchFamily="34" charset="0"/>
        <a:ea typeface="Century Gothic" panose="020B0502020202020204" pitchFamily="34" charset="0"/>
        <a:cs typeface="Century Gothic" panose="020B0502020202020204" pitchFamily="34" charset="0"/>
        <a:sym typeface="Mark OT"/>
      </a:defRPr>
    </a:lvl1pPr>
    <a:lvl2pPr indent="149984" defTabSz="299969" latinLnBrk="0">
      <a:lnSpc>
        <a:spcPct val="117999"/>
      </a:lnSpc>
      <a:defRPr sz="1443">
        <a:latin typeface="Mark OT"/>
        <a:ea typeface="Mark OT"/>
        <a:cs typeface="Mark OT"/>
        <a:sym typeface="Mark OT"/>
      </a:defRPr>
    </a:lvl2pPr>
    <a:lvl3pPr indent="299969" defTabSz="299969" latinLnBrk="0">
      <a:lnSpc>
        <a:spcPct val="117999"/>
      </a:lnSpc>
      <a:defRPr sz="1443">
        <a:latin typeface="Mark OT"/>
        <a:ea typeface="Mark OT"/>
        <a:cs typeface="Mark OT"/>
        <a:sym typeface="Mark OT"/>
      </a:defRPr>
    </a:lvl3pPr>
    <a:lvl4pPr indent="449953" defTabSz="299969" latinLnBrk="0">
      <a:lnSpc>
        <a:spcPct val="117999"/>
      </a:lnSpc>
      <a:defRPr sz="1443">
        <a:latin typeface="Mark OT"/>
        <a:ea typeface="Mark OT"/>
        <a:cs typeface="Mark OT"/>
        <a:sym typeface="Mark OT"/>
      </a:defRPr>
    </a:lvl4pPr>
    <a:lvl5pPr indent="599938" defTabSz="299969" latinLnBrk="0">
      <a:lnSpc>
        <a:spcPct val="117999"/>
      </a:lnSpc>
      <a:defRPr sz="1443">
        <a:latin typeface="Mark OT"/>
        <a:ea typeface="Mark OT"/>
        <a:cs typeface="Mark OT"/>
        <a:sym typeface="Mark OT"/>
      </a:defRPr>
    </a:lvl5pPr>
    <a:lvl6pPr indent="749922" defTabSz="299969" latinLnBrk="0">
      <a:lnSpc>
        <a:spcPct val="117999"/>
      </a:lnSpc>
      <a:defRPr sz="1443">
        <a:latin typeface="Mark OT"/>
        <a:ea typeface="Mark OT"/>
        <a:cs typeface="Mark OT"/>
        <a:sym typeface="Mark OT"/>
      </a:defRPr>
    </a:lvl6pPr>
    <a:lvl7pPr indent="899907" defTabSz="299969" latinLnBrk="0">
      <a:lnSpc>
        <a:spcPct val="117999"/>
      </a:lnSpc>
      <a:defRPr sz="1443">
        <a:latin typeface="Mark OT"/>
        <a:ea typeface="Mark OT"/>
        <a:cs typeface="Mark OT"/>
        <a:sym typeface="Mark OT"/>
      </a:defRPr>
    </a:lvl7pPr>
    <a:lvl8pPr indent="1049891" defTabSz="299969" latinLnBrk="0">
      <a:lnSpc>
        <a:spcPct val="117999"/>
      </a:lnSpc>
      <a:defRPr sz="1443">
        <a:latin typeface="Mark OT"/>
        <a:ea typeface="Mark OT"/>
        <a:cs typeface="Mark OT"/>
        <a:sym typeface="Mark OT"/>
      </a:defRPr>
    </a:lvl8pPr>
    <a:lvl9pPr indent="1199876" defTabSz="299969" latinLnBrk="0">
      <a:lnSpc>
        <a:spcPct val="117999"/>
      </a:lnSpc>
      <a:defRPr sz="1443">
        <a:latin typeface="Mark OT"/>
        <a:ea typeface="Mark OT"/>
        <a:cs typeface="Mark OT"/>
        <a:sym typeface="Mark OT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9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7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203104" rtl="0" eaLnBrk="1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3674" b="0" i="0" u="none" strike="noStrike" kern="0" cap="none" spc="0" normalizeH="0" baseline="869" noProof="0">
                <a:ln>
                  <a:noFill/>
                </a:ln>
                <a:solidFill>
                  <a:srgbClr val="2493D7"/>
                </a:solidFill>
                <a:effectLst/>
                <a:uLnTx/>
                <a:uFillTx/>
                <a:latin typeface="Century Gothic"/>
                <a:sym typeface="Century Gothic"/>
              </a:rPr>
              <a:pPr marL="0" marR="0" lvl="0" indent="0" algn="r" defTabSz="203104" rtl="0" eaLnBrk="1" fontAlgn="auto" latinLnBrk="0" hangingPunct="0">
                <a:lnSpc>
                  <a:spcPts val="767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3674" b="0" i="0" u="none" strike="noStrike" kern="0" cap="none" spc="0" normalizeH="0" baseline="869" noProof="0">
              <a:ln>
                <a:noFill/>
              </a:ln>
              <a:solidFill>
                <a:srgbClr val="2493D7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040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/>
              <a:t>Available to all fully insured Trio &amp; Tandem members aged 13+ </a:t>
            </a:r>
            <a:r>
              <a:rPr lang="en-US" sz="3600" dirty="0">
                <a:highlight>
                  <a:srgbClr val="FFFF00"/>
                </a:highlight>
              </a:rPr>
              <a:t>(buy-up for ASO)</a:t>
            </a:r>
            <a:endParaRPr lang="en-US" sz="3600" baseline="30000" dirty="0">
              <a:highlight>
                <a:srgbClr val="FFFF00"/>
              </a:highligh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/>
              <a:t>Self-service tools through digital channels only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/>
              <a:t>Easy entry point helping to remove any stigma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FFFFFF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29996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myStrength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is a digital behavioral health solution that empowers individuals through engaging, clinically-proven resources. </a:t>
            </a:r>
            <a:r>
              <a:rPr lang="en-US" sz="3600" b="0" i="0" dirty="0" err="1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myStrength</a:t>
            </a:r>
            <a:r>
              <a:rPr lang="en-US" sz="3600" b="0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 combines a broad range of evidence-based models and offers a daily destination for improving and maintaining overall well-being and resilience. </a:t>
            </a:r>
          </a:p>
          <a:p>
            <a:pPr algn="l"/>
            <a:endParaRPr lang="en-US" sz="3600" b="0" i="0" dirty="0">
              <a:solidFill>
                <a:srgbClr val="FFFFFF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sz="2800" b="1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Integrated, guided experience</a:t>
            </a:r>
          </a:p>
          <a:p>
            <a:pPr marL="0" marR="0" lvl="0" indent="0" algn="l" defTabSz="29996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dirty="0" err="1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myStrength</a:t>
            </a:r>
            <a:r>
              <a:rPr lang="en-US" sz="2800" b="0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 uses highly interactive, individually-tailored applications to help users address depression, anxiety, stress, substance use, chronic pain and sleep challenges, while also supporting the physical and spiritual aspects of whole-person health. </a:t>
            </a:r>
            <a:r>
              <a:rPr lang="en-US" sz="2800" b="0" i="0" dirty="0" err="1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myStrength</a:t>
            </a:r>
            <a:r>
              <a:rPr lang="en-US" sz="2800" b="0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 adjusts each day and with every interaction. Preferences and goals, current emotional and motivational states, ongoing life events are all captured. </a:t>
            </a:r>
          </a:p>
          <a:p>
            <a:pPr marL="0" marR="0" lvl="0" indent="0" algn="l" defTabSz="29996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 dirty="0">
              <a:solidFill>
                <a:srgbClr val="424242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sz="2800" b="0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Self-service treatments include: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sz="3200" b="1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Depression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3200" b="0" i="0" dirty="0">
                <a:solidFill>
                  <a:srgbClr val="616161"/>
                </a:solidFill>
                <a:effectLst/>
                <a:latin typeface="Bitter"/>
              </a:rPr>
              <a:t>Interactive mood management program teaches cognitive behavioral therapy (CBT) in an engaging step-by-step approach.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sz="3200" b="1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Anxiety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3200" b="0" i="0" dirty="0">
                <a:solidFill>
                  <a:srgbClr val="616161"/>
                </a:solidFill>
                <a:effectLst/>
                <a:latin typeface="Bitter"/>
              </a:rPr>
              <a:t>Based in mindfulness and CBT, this program explores a range of in-the-moment coping skills to reduce panic now and prevent out-of-control worry in the future.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sz="3200" b="1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Stress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3200" b="0" i="0" dirty="0">
                <a:solidFill>
                  <a:srgbClr val="616161"/>
                </a:solidFill>
                <a:effectLst/>
                <a:latin typeface="Bitter"/>
              </a:rPr>
              <a:t>Core tenants of positive psychology and mindfulness shared in a practical context make this a powerful program for handling workplace or personal stress.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sz="3200" b="1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Substance Use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sz="3200" b="0" i="0" dirty="0">
                <a:solidFill>
                  <a:srgbClr val="616161"/>
                </a:solidFill>
                <a:effectLst/>
                <a:latin typeface="Bitter"/>
              </a:rPr>
              <a:t>Based on readiness to change, this dynamic program builds awareness of usage patterns alongside in-depth CBT-based relapse prevention for a powerful recovery experience.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sz="3200" b="1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Chronic Pain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sz="3200" b="0" i="0" dirty="0">
                <a:solidFill>
                  <a:srgbClr val="616161"/>
                </a:solidFill>
                <a:effectLst/>
                <a:latin typeface="Bitter"/>
              </a:rPr>
              <a:t>Peer-led program teaches coping strategies for coping with pain, managing opioid use and creating positive interactions with care teams.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sz="3200" b="1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Insomnia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sz="3200" b="0" i="0" dirty="0">
                <a:solidFill>
                  <a:srgbClr val="616161"/>
                </a:solidFill>
                <a:effectLst/>
                <a:latin typeface="Bitter"/>
              </a:rPr>
              <a:t>Highly-engaging program based in </a:t>
            </a:r>
            <a:r>
              <a:rPr lang="en-US" sz="3200" b="0" i="0" dirty="0" err="1">
                <a:solidFill>
                  <a:srgbClr val="616161"/>
                </a:solidFill>
                <a:effectLst/>
                <a:latin typeface="Bitter"/>
              </a:rPr>
              <a:t>CBTi</a:t>
            </a:r>
            <a:r>
              <a:rPr lang="en-US" sz="3200" b="0" i="0" dirty="0">
                <a:solidFill>
                  <a:srgbClr val="616161"/>
                </a:solidFill>
                <a:effectLst/>
                <a:latin typeface="Bitter"/>
              </a:rPr>
              <a:t>, combines interactive tracking and individualized sleep plan to ensure a solid night's rest.</a:t>
            </a:r>
          </a:p>
          <a:p>
            <a:pPr algn="l"/>
            <a:endParaRPr lang="en-US" sz="3600" b="0" i="0" dirty="0">
              <a:solidFill>
                <a:srgbClr val="FFFFFF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sz="3200" b="1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Evidence-based and clinically-reviewed</a:t>
            </a:r>
          </a:p>
          <a:p>
            <a:pPr algn="l"/>
            <a:r>
              <a:rPr lang="en-US" sz="3200" b="0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The </a:t>
            </a:r>
            <a:r>
              <a:rPr lang="en-US" sz="3200" b="0" i="0" dirty="0" err="1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myStrength</a:t>
            </a:r>
            <a:r>
              <a:rPr lang="en-US" sz="3200" b="0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 experience is based in clinical models like cognitive behavioral therapy, acceptance and commitment therapy, positive psychology, mindfulness, and motivational interviewing – proven interventions that have helped millions improve and sustain health and well-being.</a:t>
            </a:r>
          </a:p>
          <a:p>
            <a:pPr algn="l"/>
            <a:endParaRPr lang="en-US" sz="3200" b="1" i="0" dirty="0">
              <a:solidFill>
                <a:srgbClr val="FFFFFF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sz="3200" b="1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Nurturing mind, body and spirit</a:t>
            </a:r>
          </a:p>
          <a:p>
            <a:pPr algn="l"/>
            <a:r>
              <a:rPr lang="en-US" sz="3200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myStrength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 cultivates whole-person well-being. Clinically-reviewed wellness resources for diabetes, smoking cessation, nutrition, as well as user-defined inspirational and spiritual resources fill out the </a:t>
            </a:r>
            <a:r>
              <a:rPr lang="en-US" sz="3200" b="0" i="0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myStrength</a:t>
            </a:r>
            <a:r>
              <a:rPr lang="en-US" sz="3200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 experience.</a:t>
            </a:r>
          </a:p>
          <a:p>
            <a:pPr algn="l"/>
            <a:endParaRPr lang="en-US" sz="3200" b="0" i="0" dirty="0">
              <a:solidFill>
                <a:srgbClr val="FFFFFF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29996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Demonstrated value</a:t>
            </a:r>
          </a:p>
          <a:p>
            <a:pPr algn="l"/>
            <a:r>
              <a:rPr lang="en-US" sz="3200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sym typeface="Mark OT"/>
              </a:rPr>
              <a:t>83% as effective as face-to-face therapy at a fraction of the cost</a:t>
            </a:r>
            <a:r>
              <a:rPr lang="en-US" sz="3200" b="0" i="0" baseline="300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sym typeface="Mark OT"/>
              </a:rPr>
              <a:t>*</a:t>
            </a:r>
          </a:p>
          <a:p>
            <a:pPr algn="l"/>
            <a:r>
              <a:rPr lang="en-US" sz="3200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sym typeface="Mark OT"/>
              </a:rPr>
              <a:t>43% symptom reduction within first two weeks of engagement*</a:t>
            </a:r>
          </a:p>
          <a:p>
            <a:pPr algn="l"/>
            <a:endParaRPr lang="en-US" sz="3200" b="0" i="0" dirty="0">
              <a:solidFill>
                <a:srgbClr val="FFFFFF"/>
              </a:solidFill>
              <a:effectLst/>
              <a:latin typeface="Source Sans Pro" panose="020B0503030403020204" pitchFamily="34" charset="0"/>
              <a:sym typeface="Mark OT"/>
            </a:endParaRPr>
          </a:p>
          <a:p>
            <a:pPr algn="l"/>
            <a:r>
              <a:rPr lang="en-US" sz="3600" b="0" i="1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*</a:t>
            </a:r>
            <a:r>
              <a:rPr lang="en-US" sz="3600" b="0" i="1" dirty="0" err="1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Schladweiler</a:t>
            </a:r>
            <a:r>
              <a:rPr lang="en-US" sz="3600" b="0" i="1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, K., Hirsch, A., Jones, E., Snow, L.B. (2017). Real-World Outcomes Associated with a Digital Self-Care Behavioral Health Platform. Annals of Clinical Research and Trials, 1(2), 007.</a:t>
            </a:r>
            <a:endParaRPr lang="en-US" sz="3200" b="0" i="0" dirty="0">
              <a:solidFill>
                <a:srgbClr val="FFFFFF"/>
              </a:solidFill>
              <a:effectLst/>
              <a:latin typeface="Source Sans Pro" panose="020B0503030403020204" pitchFamily="34" charset="0"/>
              <a:sym typeface="Mark OT"/>
            </a:endParaRPr>
          </a:p>
          <a:p>
            <a:pPr algn="l"/>
            <a:endParaRPr lang="en-US" sz="3200" b="0" i="0" dirty="0">
              <a:solidFill>
                <a:srgbClr val="FFFFFF"/>
              </a:solidFill>
              <a:effectLst/>
              <a:latin typeface="Source Sans Pro" panose="020B0503030403020204" pitchFamily="34" charset="0"/>
              <a:sym typeface="Mark O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2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29996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Pick those statements that fit the customer/client, based on previous conversations and RFP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0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C9E204-7FED-E949-81F2-0CE693FFEF10}"/>
              </a:ext>
            </a:extLst>
          </p:cNvPr>
          <p:cNvSpPr/>
          <p:nvPr userDrawn="1"/>
        </p:nvSpPr>
        <p:spPr>
          <a:xfrm>
            <a:off x="1" y="0"/>
            <a:ext cx="15998824" cy="8999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101D89-AFE0-B540-8D20-28BE71CF34CD}"/>
              </a:ext>
            </a:extLst>
          </p:cNvPr>
          <p:cNvSpPr/>
          <p:nvPr userDrawn="1"/>
        </p:nvSpPr>
        <p:spPr>
          <a:xfrm>
            <a:off x="1807485" y="4979060"/>
            <a:ext cx="736953" cy="29998"/>
          </a:xfrm>
          <a:prstGeom prst="rect">
            <a:avLst/>
          </a:prstGeom>
          <a:solidFill>
            <a:srgbClr val="07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7485" y="3689722"/>
            <a:ext cx="10632552" cy="78284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5000" b="0" i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7485" y="5456413"/>
            <a:ext cx="10632552" cy="443284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72E647-388D-024D-BCE8-BFA507407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7485" y="3089892"/>
            <a:ext cx="10632552" cy="443284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91C4B1-FB92-DC47-8D46-FF7348A90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7485" y="6283142"/>
            <a:ext cx="10632552" cy="443284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EF10B-6E68-5645-A959-5D66B7973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69987" y="7745058"/>
            <a:ext cx="1736454" cy="688883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6B152184-F312-9E41-8E94-F89325E0897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8000" y="8316000"/>
            <a:ext cx="5400675" cy="479425"/>
          </a:xfrm>
        </p:spPr>
        <p:txBody>
          <a:bodyPr/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3740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troduction Templat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137" y="2410290"/>
            <a:ext cx="10632552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DF3228F-18CC-3B4C-BCAE-0E65592CE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342" y="5973156"/>
            <a:ext cx="2669095" cy="304263"/>
          </a:xfrm>
        </p:spPr>
        <p:txBody>
          <a:bodyPr anchor="b">
            <a:noAutofit/>
          </a:bodyPr>
          <a:lstStyle>
            <a:lvl1pPr algn="ctr">
              <a:defRPr sz="1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D518C73-C213-2845-9242-88E2EE3469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342" y="6364240"/>
            <a:ext cx="2669095" cy="304263"/>
          </a:xfrm>
        </p:spPr>
        <p:txBody>
          <a:bodyPr anchor="t">
            <a:normAutofit/>
          </a:bodyPr>
          <a:lstStyle>
            <a:lvl1pPr algn="ct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DB13B2-D708-224B-BBFC-07095440E6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33660" y="4188522"/>
            <a:ext cx="1464459" cy="1464492"/>
          </a:xfrm>
          <a:prstGeom prst="ellipse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algn="ctr">
              <a:defRPr sz="1312" b="0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9CA360C5-19FD-B841-BFC7-D9A9B742C8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373" y="5973156"/>
            <a:ext cx="2669095" cy="304263"/>
          </a:xfrm>
        </p:spPr>
        <p:txBody>
          <a:bodyPr anchor="b">
            <a:noAutofit/>
          </a:bodyPr>
          <a:lstStyle>
            <a:lvl1pPr algn="ctr">
              <a:defRPr sz="1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3CEAA150-D608-BB4C-A203-F63355D884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373" y="6364240"/>
            <a:ext cx="2669095" cy="304263"/>
          </a:xfrm>
        </p:spPr>
        <p:txBody>
          <a:bodyPr anchor="t">
            <a:normAutofit/>
          </a:bodyPr>
          <a:lstStyle>
            <a:lvl1pPr algn="ct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06D75F2-22DA-5545-8C12-B032CAF3AA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93404" y="5973156"/>
            <a:ext cx="2669095" cy="304263"/>
          </a:xfrm>
        </p:spPr>
        <p:txBody>
          <a:bodyPr anchor="b">
            <a:noAutofit/>
          </a:bodyPr>
          <a:lstStyle>
            <a:lvl1pPr algn="ctr">
              <a:defRPr sz="1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7A9A6F2C-12BA-D34F-A124-BEDD977D3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93404" y="6364240"/>
            <a:ext cx="2669095" cy="304263"/>
          </a:xfrm>
        </p:spPr>
        <p:txBody>
          <a:bodyPr anchor="t">
            <a:normAutofit/>
          </a:bodyPr>
          <a:lstStyle>
            <a:lvl1pPr algn="ct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78943164-68A2-E841-91F1-F0D59FFAEF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43729" y="5973156"/>
            <a:ext cx="2669095" cy="304263"/>
          </a:xfrm>
        </p:spPr>
        <p:txBody>
          <a:bodyPr anchor="b">
            <a:noAutofit/>
          </a:bodyPr>
          <a:lstStyle>
            <a:lvl1pPr algn="ctr">
              <a:defRPr sz="1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4AA5FCB9-65E7-C84A-BC2D-E4589A65D2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43729" y="6364240"/>
            <a:ext cx="2669095" cy="304263"/>
          </a:xfrm>
        </p:spPr>
        <p:txBody>
          <a:bodyPr anchor="t">
            <a:normAutofit/>
          </a:bodyPr>
          <a:lstStyle>
            <a:lvl1pPr algn="ct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040E9B1-F250-374D-8F05-5ECC5ABC14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724760" y="5973156"/>
            <a:ext cx="2669095" cy="304263"/>
          </a:xfrm>
        </p:spPr>
        <p:txBody>
          <a:bodyPr anchor="b">
            <a:noAutofit/>
          </a:bodyPr>
          <a:lstStyle>
            <a:lvl1pPr algn="ctr">
              <a:defRPr sz="1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E03C0DA7-26B7-5446-8457-0B2F5A4337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24760" y="6364240"/>
            <a:ext cx="2669095" cy="304263"/>
          </a:xfrm>
        </p:spPr>
        <p:txBody>
          <a:bodyPr anchor="t">
            <a:normAutofit/>
          </a:bodyPr>
          <a:lstStyle>
            <a:lvl1pPr algn="ct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C2A6D74D-02C7-914E-A281-80270E6FEF8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14691" y="4188522"/>
            <a:ext cx="1464459" cy="1464492"/>
          </a:xfrm>
          <a:prstGeom prst="ellipse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algn="ctr">
              <a:defRPr sz="1312" b="0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738E41CC-A310-C944-9229-B7EFC922221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95722" y="4188522"/>
            <a:ext cx="1464459" cy="1464492"/>
          </a:xfrm>
          <a:prstGeom prst="ellipse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algn="ctr">
              <a:defRPr sz="1312" b="0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408ED7FB-71A0-D641-AD12-82EC36176FE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346047" y="4188522"/>
            <a:ext cx="1464459" cy="1464492"/>
          </a:xfrm>
          <a:prstGeom prst="ellipse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algn="ctr">
              <a:defRPr sz="1312" b="0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ABB6D0FE-ED99-C947-998A-6068E118868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3327078" y="4188522"/>
            <a:ext cx="1464459" cy="1464492"/>
          </a:xfrm>
          <a:prstGeom prst="ellipse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algn="ctr">
              <a:defRPr sz="1312" b="0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A9F34-3F88-D14A-8019-C1B74F022EB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2321A-0603-3042-9A05-458BEC3BC3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F10E15F-DC92-A545-8C66-E2AA3F6E69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4070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troduction Template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12" y="905558"/>
            <a:ext cx="1063150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DF3228F-18CC-3B4C-BCAE-0E65592CE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0094" y="3643672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D518C73-C213-2845-9242-88E2EE3469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094" y="4034757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DB13B2-D708-224B-BBFC-07095440E6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40094" y="2339652"/>
            <a:ext cx="3741545" cy="732246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algn="ctr">
              <a:defRPr sz="1312" b="0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Logo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8C582D-29EC-6D43-A4FF-F3890ACEE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54" y="2339652"/>
            <a:ext cx="1792734" cy="711210"/>
          </a:xfrm>
          <a:prstGeom prst="rect">
            <a:avLst/>
          </a:prstGeom>
        </p:spPr>
      </p:pic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94B2A92-B3EE-0D48-A730-437A994C979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835990" y="2339652"/>
            <a:ext cx="3741545" cy="732246"/>
          </a:xfrm>
          <a:prstGeom prst="rect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algn="ctr">
              <a:defRPr sz="1312" b="0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80B5E8-44A8-C94F-B5BF-5045CCA6412B}"/>
              </a:ext>
            </a:extLst>
          </p:cNvPr>
          <p:cNvCxnSpPr/>
          <p:nvPr userDrawn="1"/>
        </p:nvCxnSpPr>
        <p:spPr>
          <a:xfrm>
            <a:off x="1040094" y="3293708"/>
            <a:ext cx="3741545" cy="0"/>
          </a:xfrm>
          <a:prstGeom prst="line">
            <a:avLst/>
          </a:prstGeom>
          <a:ln w="25400"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1C891D-3B83-AE41-BDB1-A6772DAC7C04}"/>
              </a:ext>
            </a:extLst>
          </p:cNvPr>
          <p:cNvCxnSpPr/>
          <p:nvPr userDrawn="1"/>
        </p:nvCxnSpPr>
        <p:spPr>
          <a:xfrm>
            <a:off x="5835990" y="3293708"/>
            <a:ext cx="3741545" cy="0"/>
          </a:xfrm>
          <a:prstGeom prst="line">
            <a:avLst/>
          </a:prstGeom>
          <a:ln w="25400"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4F78EF-DFC0-7341-9A68-E4F7120ACD43}"/>
              </a:ext>
            </a:extLst>
          </p:cNvPr>
          <p:cNvCxnSpPr/>
          <p:nvPr userDrawn="1"/>
        </p:nvCxnSpPr>
        <p:spPr>
          <a:xfrm>
            <a:off x="10620254" y="3293708"/>
            <a:ext cx="3741545" cy="0"/>
          </a:xfrm>
          <a:prstGeom prst="line">
            <a:avLst/>
          </a:prstGeom>
          <a:ln w="25400"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68E9BC9-327A-CA40-B817-34F33040DE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0094" y="4553585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5AA6677-FADB-0044-88A4-C4769A5AD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0094" y="4944669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06B431B-64AB-7A45-AA17-893007A456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40094" y="5423128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1D534B8A-2CD1-AA43-A8CB-7F4367A7C22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0094" y="5814212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BAB918BC-11EB-E44B-B279-B24C602C48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40094" y="6326854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BC6801BB-A4FF-7E44-8039-10BEFB510C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0094" y="6717938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4F42A919-0BF8-684E-9AAE-1995F7D6F97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0094" y="7237288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136D2F84-2F44-6D4E-9206-071DE04E75A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0094" y="7628373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8B15E-29AB-B441-88E5-860702FCBCB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4807E-E61B-C643-8E3B-A1B88BE521E2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F10E15F-DC92-A545-8C66-E2AA3F6E69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83F3EBF2-586F-AF42-B9E5-322375B1671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832227" y="3643672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5E1A8F05-9698-5644-A66E-64ABF0CF3FB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832227" y="4034757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826B0332-CBEE-E442-8533-BDB5DE0644B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832227" y="4553585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F41B94B3-C00A-8D4F-8602-920D50E6F5C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32227" y="4944669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CEEC629B-B871-1A46-83A3-EC8A29E691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832227" y="5423128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902FE194-1DC9-F24A-BCDE-13FC595F9F7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832227" y="5814212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5BDA2ACE-987F-0246-9BF7-D09A8EB9ADD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832227" y="6326854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D5808068-F5EA-904F-A42D-6080FAECA8C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832227" y="6717938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8F13F44A-670B-C94A-B567-A33A3597E75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832227" y="7237288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56E700D2-0D46-9F4E-B486-FB1C91BD33C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832227" y="7628373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DBCA623F-98C9-1345-A94A-EDB6C0C26E8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607427" y="3643672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AB28D7D2-B544-8B4A-BBB4-E8B70E75F00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607427" y="4034757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6E30F3F8-4197-414B-BAFE-95CEB5A71BA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607427" y="4553585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C57331CC-2784-4F47-9A5F-AAB30F39FAF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607427" y="4944669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6FA07DA1-355B-BD42-B6A9-97096BEE8B9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0607427" y="5423128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8C098D0D-9881-7C4D-A533-F68BF98FC08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607427" y="5814212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74078B8D-5BF7-C047-9E48-E3D09F609D0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0607427" y="6326854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9E17A1AD-5AEF-B54D-BA93-01E5869984B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0607427" y="6717938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EBB0FC22-C3F4-C044-AB96-350152F5600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0607427" y="7237288"/>
            <a:ext cx="2669095" cy="304263"/>
          </a:xfrm>
        </p:spPr>
        <p:txBody>
          <a:bodyPr anchor="b">
            <a:noAutofit/>
          </a:bodyPr>
          <a:lstStyle>
            <a:lvl1pPr algn="l">
              <a:defRPr sz="1600" b="0" i="0">
                <a:solidFill>
                  <a:srgbClr val="2488C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C505FEF3-FEA9-4342-A381-02800BB1977F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0607427" y="7628373"/>
            <a:ext cx="2669095" cy="304263"/>
          </a:xfrm>
        </p:spPr>
        <p:txBody>
          <a:bodyPr anchor="t">
            <a:normAutofit/>
          </a:bodyPr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99957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troduction Templates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756" y="1093297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E17E6C6-B907-1C42-A8A8-40EFAA6B231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83218" y="2641601"/>
            <a:ext cx="3632388" cy="1108614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7A4873-3BBE-2F4E-BCB9-9BC5CA01C7BE}"/>
              </a:ext>
            </a:extLst>
          </p:cNvPr>
          <p:cNvCxnSpPr>
            <a:cxnSpLocks/>
          </p:cNvCxnSpPr>
          <p:nvPr userDrawn="1"/>
        </p:nvCxnSpPr>
        <p:spPr>
          <a:xfrm>
            <a:off x="2826932" y="4078240"/>
            <a:ext cx="10344962" cy="0"/>
          </a:xfrm>
          <a:prstGeom prst="line">
            <a:avLst/>
          </a:prstGeom>
          <a:ln w="25400"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349ED38-07CB-714C-B015-748318F8C1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2730" y="6408968"/>
            <a:ext cx="2669095" cy="304263"/>
          </a:xfrm>
        </p:spPr>
        <p:txBody>
          <a:bodyPr anchor="b">
            <a:noAutofit/>
          </a:bodyPr>
          <a:lstStyle>
            <a:lvl1pPr algn="ctr">
              <a:defRPr sz="1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064C35-D605-8A49-9B96-7CDB45C4C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92730" y="6800052"/>
            <a:ext cx="2669095" cy="304263"/>
          </a:xfrm>
        </p:spPr>
        <p:txBody>
          <a:bodyPr anchor="t">
            <a:normAutofit/>
          </a:bodyPr>
          <a:lstStyle>
            <a:lvl1pPr algn="ct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9CCA9FB-7832-714D-9040-B7745EC20E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95048" y="4624334"/>
            <a:ext cx="1464459" cy="1464492"/>
          </a:xfrm>
          <a:prstGeom prst="ellipse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algn="ctr">
              <a:defRPr sz="1312" b="0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DB47A91-438F-C946-885C-5E3657ECFD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3761" y="6408968"/>
            <a:ext cx="2669095" cy="304263"/>
          </a:xfrm>
        </p:spPr>
        <p:txBody>
          <a:bodyPr anchor="b">
            <a:noAutofit/>
          </a:bodyPr>
          <a:lstStyle>
            <a:lvl1pPr algn="ctr">
              <a:defRPr sz="1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E53B3A9-04C0-734F-91B1-6CF4A2CDFE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3761" y="6800052"/>
            <a:ext cx="2669095" cy="304263"/>
          </a:xfrm>
        </p:spPr>
        <p:txBody>
          <a:bodyPr anchor="t">
            <a:normAutofit/>
          </a:bodyPr>
          <a:lstStyle>
            <a:lvl1pPr algn="ct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56A5412-AF5E-1140-AACF-6CD80F786C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54792" y="6408968"/>
            <a:ext cx="2669095" cy="304263"/>
          </a:xfrm>
        </p:spPr>
        <p:txBody>
          <a:bodyPr anchor="b">
            <a:noAutofit/>
          </a:bodyPr>
          <a:lstStyle>
            <a:lvl1pPr algn="ctr">
              <a:defRPr sz="1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F47CD64-545D-974B-82AA-F8B148DEAA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54792" y="6800052"/>
            <a:ext cx="2669095" cy="304263"/>
          </a:xfrm>
        </p:spPr>
        <p:txBody>
          <a:bodyPr anchor="t">
            <a:normAutofit/>
          </a:bodyPr>
          <a:lstStyle>
            <a:lvl1pPr algn="ct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B6F42AD-4973-3C40-AA49-7ABDE91CB5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05117" y="6408968"/>
            <a:ext cx="2669095" cy="304263"/>
          </a:xfrm>
        </p:spPr>
        <p:txBody>
          <a:bodyPr anchor="b">
            <a:noAutofit/>
          </a:bodyPr>
          <a:lstStyle>
            <a:lvl1pPr algn="ctr">
              <a:defRPr sz="1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7DC9BD1-D4B9-994B-A602-1AE3B32B46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05117" y="6800052"/>
            <a:ext cx="2669095" cy="304263"/>
          </a:xfrm>
        </p:spPr>
        <p:txBody>
          <a:bodyPr anchor="t">
            <a:normAutofit/>
          </a:bodyPr>
          <a:lstStyle>
            <a:lvl1pPr algn="ct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571CFF4-9C3F-CB42-86A5-731616AEE67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76079" y="4624334"/>
            <a:ext cx="1464459" cy="1464492"/>
          </a:xfrm>
          <a:prstGeom prst="ellipse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algn="ctr">
              <a:defRPr sz="1312" b="0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AC61FE9-AAAD-1F4E-8DEB-FB12D01E662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757110" y="4624334"/>
            <a:ext cx="1464459" cy="1464492"/>
          </a:xfrm>
          <a:prstGeom prst="ellipse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algn="ctr">
              <a:defRPr sz="1312" b="0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B37AE9D-314A-5541-B5CB-3DDF0F23632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707435" y="4624334"/>
            <a:ext cx="1464459" cy="1464492"/>
          </a:xfrm>
          <a:prstGeom prst="ellipse">
            <a:avLst/>
          </a:prstGeom>
          <a:solidFill>
            <a:srgbClr val="EAEAEA"/>
          </a:solidFill>
        </p:spPr>
        <p:txBody>
          <a:bodyPr anchor="ctr">
            <a:normAutofit/>
          </a:bodyPr>
          <a:lstStyle>
            <a:lvl1pPr algn="ctr">
              <a:defRPr sz="1312" b="0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E24787-133C-394E-B72C-B27453B383D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35B30C2-232E-3A49-8180-0D4661A84D7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F10E15F-DC92-A545-8C66-E2AA3F6E69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93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 Title Templat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C9E204-7FED-E949-81F2-0CE693FFEF10}"/>
              </a:ext>
            </a:extLst>
          </p:cNvPr>
          <p:cNvSpPr/>
          <p:nvPr userDrawn="1"/>
        </p:nvSpPr>
        <p:spPr>
          <a:xfrm>
            <a:off x="0" y="-27906"/>
            <a:ext cx="15998825" cy="902744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solidFill>
                <a:srgbClr val="003B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469E13-4905-3744-BC8C-AD8592D6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136" y="4297292"/>
            <a:ext cx="10629141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ctr"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FBDDF0F-767E-7542-8C37-D7EE4136B8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2538" y="3741270"/>
            <a:ext cx="3290338" cy="304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FF6F1F0-0899-E049-984E-8FFF673C25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CC692AA-FC07-EE44-AF12-7809129444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C9DECE-DFF5-5545-B947-4A0CFB2FF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753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 Title Templat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6AA52B-4A69-F441-88B9-C728C271A5F4}"/>
              </a:ext>
            </a:extLst>
          </p:cNvPr>
          <p:cNvSpPr/>
          <p:nvPr userDrawn="1"/>
        </p:nvSpPr>
        <p:spPr>
          <a:xfrm>
            <a:off x="0" y="3"/>
            <a:ext cx="15998825" cy="8999536"/>
          </a:xfrm>
          <a:prstGeom prst="rect">
            <a:avLst/>
          </a:prstGeom>
          <a:solidFill>
            <a:srgbClr val="073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3" b="0" i="0" dirty="0">
              <a:solidFill>
                <a:srgbClr val="073A5C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0" y="4263244"/>
            <a:ext cx="10392938" cy="7017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DF6D4B-A56B-104E-ABFB-F0BFE9498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00" y="3574568"/>
            <a:ext cx="10392938" cy="36979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A0A115B-8293-3A43-BE2A-A5DCF0340E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80B7D21-07F2-9B46-B395-18C2D01553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C9DECE-DFF5-5545-B947-4A0CFB2FF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4934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 Title Templat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>
            <a:normAutofit/>
          </a:bodyPr>
          <a:lstStyle>
            <a:lvl1pPr algn="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FULL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10499-C0A7-6243-9545-E705093B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4" y="3606902"/>
            <a:ext cx="10900326" cy="89286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F9B65F-0EE1-A042-ABCC-9B0F30E5D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5674" y="3065984"/>
            <a:ext cx="5352732" cy="442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2B9F4E8-93BD-5149-9C62-EECDDA02ACE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97D4338-5F63-C949-B94B-8735CC01A1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C9DECE-DFF5-5545-B947-4A0CFB2FF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282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 Title Template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>
            <a:normAutofit/>
          </a:bodyPr>
          <a:lstStyle>
            <a:lvl1pPr algn="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FULL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10499-C0A7-6243-9545-E705093B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9" y="3692118"/>
            <a:ext cx="13798987" cy="8076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6006DCE-0D44-FF4D-B2FB-D1CED22340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3137" y="4787217"/>
            <a:ext cx="10632552" cy="443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F9B65F-0EE1-A042-ABCC-9B0F30E5D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23047" y="2961763"/>
            <a:ext cx="5352732" cy="442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B9EBA89-7038-F749-987C-581ADDC720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0B618AB-8ACF-7947-A343-D26EBC2038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C9DECE-DFF5-5545-B947-4A0CFB2FF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6778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 Title Templates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>
            <a:normAutofit/>
          </a:bodyPr>
          <a:lstStyle>
            <a:lvl1pPr algn="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FULL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10499-C0A7-6243-9545-E705093B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9" y="3630023"/>
            <a:ext cx="13798987" cy="173949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06BC478-8C74-1842-A50C-8DBBF4FE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3DCE1B0-F661-8C42-8DCD-282C1181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C9DECE-DFF5-5545-B947-4A0CFB2FF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3878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 Title Templates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61D0F9F-B8CA-B544-9894-5B2C385EBA21}"/>
              </a:ext>
            </a:extLst>
          </p:cNvPr>
          <p:cNvSpPr/>
          <p:nvPr userDrawn="1"/>
        </p:nvSpPr>
        <p:spPr>
          <a:xfrm>
            <a:off x="522184" y="565746"/>
            <a:ext cx="14954457" cy="7532862"/>
          </a:xfrm>
          <a:prstGeom prst="rect">
            <a:avLst/>
          </a:prstGeom>
          <a:solidFill>
            <a:srgbClr val="EAEAE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137" y="4061460"/>
            <a:ext cx="10632552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4000" b="0" i="0">
                <a:solidFill>
                  <a:srgbClr val="003B5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03F57-6044-604E-A1AA-C5BD1D054F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3363D-545A-3947-8FF7-7CF3BCB792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C9DECE-DFF5-5545-B947-4A0CFB2FF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861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 Title Templates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>
            <a:normAutofit/>
          </a:bodyPr>
          <a:lstStyle>
            <a:lvl1pPr algn="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FULL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3529084"/>
            <a:ext cx="13798987" cy="782843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674" y="4682689"/>
            <a:ext cx="10632552" cy="443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72E647-388D-024D-BCE8-BFA5074073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5674" y="5674764"/>
            <a:ext cx="10632552" cy="443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3296CF9-8979-F042-A9F8-4D6759877A8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6BDADE4-40F5-9648-A2E9-B424DEC861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C9DECE-DFF5-5545-B947-4A0CFB2FF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847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C9E204-7FED-E949-81F2-0CE693FFEF10}"/>
              </a:ext>
            </a:extLst>
          </p:cNvPr>
          <p:cNvSpPr/>
          <p:nvPr userDrawn="1"/>
        </p:nvSpPr>
        <p:spPr>
          <a:xfrm>
            <a:off x="1" y="0"/>
            <a:ext cx="15998824" cy="8999538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solidFill>
                <a:srgbClr val="003B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53734F-E95A-064A-9B15-19AD580C2271}"/>
              </a:ext>
            </a:extLst>
          </p:cNvPr>
          <p:cNvSpPr/>
          <p:nvPr userDrawn="1"/>
        </p:nvSpPr>
        <p:spPr>
          <a:xfrm>
            <a:off x="1807485" y="4979060"/>
            <a:ext cx="736953" cy="2999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latin typeface="Century Gothic" panose="020B0502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469E13-4905-3744-BC8C-AD8592D6C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7485" y="3689722"/>
            <a:ext cx="10632552" cy="78284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FBDDF0F-767E-7542-8C37-D7EE4136B8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7485" y="5456413"/>
            <a:ext cx="10632552" cy="443284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E0FCA6A-F124-AE41-9E18-43BCE9F0B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7485" y="3089892"/>
            <a:ext cx="10632552" cy="443284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5073704-FFB0-7B47-AE35-FD75B4A9BE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7485" y="6283142"/>
            <a:ext cx="10632552" cy="443284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46D1C3-8837-F74E-B6C1-5E5014754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69987" y="7745058"/>
            <a:ext cx="1736452" cy="6888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CA7022-D487-EB40-B939-80D5E80C55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648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 Title Templates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0" y="4263244"/>
            <a:ext cx="10392938" cy="7017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44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DF6D4B-A56B-104E-ABFB-F0BFE9498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00" y="3574568"/>
            <a:ext cx="10392938" cy="369797"/>
          </a:xfrm>
        </p:spPr>
        <p:txBody>
          <a:bodyPr anchor="b">
            <a:normAutofit/>
          </a:bodyPr>
          <a:lstStyle>
            <a:lvl1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028A8C-2D50-D648-9E94-E3ADF37084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B5E4DD-FC72-C14E-A197-70A386865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5368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 Title Templates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0" y="3467270"/>
            <a:ext cx="10392938" cy="175432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6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feature text up to two lines of copy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3109A-0748-C24E-83F4-ABEEE5674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0000" y="5456191"/>
            <a:ext cx="10392938" cy="933285"/>
          </a:xfrm>
        </p:spPr>
        <p:txBody>
          <a:bodyPr>
            <a:normAutofit/>
          </a:bodyPr>
          <a:lstStyle>
            <a:lvl1pPr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DF6D4B-A56B-104E-ABFB-F0BFE9498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0000" y="2674614"/>
            <a:ext cx="10392938" cy="369797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C4A62C-15D5-DD48-B4C8-D0848DB2BF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6B007-0400-8743-9E93-80AABAE5F9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4821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>
            <a:normAutofit/>
          </a:bodyPr>
          <a:lstStyle>
            <a:lvl1pPr algn="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FULL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10499-C0A7-6243-9545-E705093B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9" y="2756166"/>
            <a:ext cx="13798987" cy="8076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6006DCE-0D44-FF4D-B2FB-D1CED22340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3137" y="3851265"/>
            <a:ext cx="10632552" cy="443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BADBE0-29E4-D844-AA76-F8AE37E9C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3237" y="5268261"/>
            <a:ext cx="2547813" cy="86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B60CC5-9E6E-4F47-A50E-1D95A3219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7143" y="6189187"/>
            <a:ext cx="2880000" cy="481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7BB3B50-1CCE-5649-9DCA-0B59821BA0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3254" y="6690339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C48B451-8EF3-7B47-B7F2-7EEF6EE320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3025" y="5268261"/>
            <a:ext cx="2547813" cy="86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17A6448-AFD7-3044-95EB-4251753F5B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06931" y="6189187"/>
            <a:ext cx="2880000" cy="501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C24DD6F-D1A8-F744-A604-C013640E1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3042" y="6670400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662E379-A7DE-874C-8288-0F1AC50F8D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20757" y="5268261"/>
            <a:ext cx="2547813" cy="86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4284B40-F97C-B847-B17F-F9A1EE1C22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663" y="6189187"/>
            <a:ext cx="2880000" cy="501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A08E44F-5E65-3F41-A544-CA5FE287AE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80774" y="6670400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7080DF3-DAC5-064A-B30A-107609C104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40484" y="5268261"/>
            <a:ext cx="2547813" cy="86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CA3B236-5A3D-2B41-A900-BFCC1504D5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974390" y="6189187"/>
            <a:ext cx="2880000" cy="501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34AA5C2-5AB4-9C46-BC9D-CBBE2925BB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900501" y="6670400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F0394E21-676E-6D40-BD8A-9D1D80BEBE7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2F84CA2D-40E5-DD45-9C80-8644CDBBD33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C9DECE-DFF5-5545-B947-4A0CFB2FF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5543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>
            <a:normAutofit/>
          </a:bodyPr>
          <a:lstStyle>
            <a:lvl1pPr algn="l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FULL IMAGE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949F0F-CD4D-9E46-AB1B-ED4073FF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1071907"/>
            <a:ext cx="13798987" cy="6463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1791853-419A-1644-B8DD-51E5A6CF8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674" y="1936909"/>
            <a:ext cx="10632552" cy="443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CBB93E5-EE5D-3B4F-B4C3-EECA2D673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7368" y="2991288"/>
            <a:ext cx="3342379" cy="411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7EAE0D8-1025-E147-9B85-717DF3AD37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7367" y="3499564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FBD1AA-C8F2-4442-9711-38503D00CD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5673" y="2991288"/>
            <a:ext cx="873952" cy="873971"/>
          </a:xfrm>
          <a:prstGeom prst="rect">
            <a:avLst/>
          </a:prstGeom>
        </p:spPr>
        <p:txBody>
          <a:bodyPr anchor="ctr"/>
          <a:lstStyle>
            <a:lvl1pPr algn="ctr">
              <a:defRPr sz="1312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B1860A1-3875-5C41-8520-5220DC90E7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7368" y="4431214"/>
            <a:ext cx="3342379" cy="411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06338F7-31D9-6C43-A90C-507AA36C26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97367" y="4939490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70529798-B4C0-6444-BC17-16DC74D53A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15673" y="4431214"/>
            <a:ext cx="873952" cy="873971"/>
          </a:xfrm>
          <a:prstGeom prst="rect">
            <a:avLst/>
          </a:prstGeom>
        </p:spPr>
        <p:txBody>
          <a:bodyPr anchor="ctr"/>
          <a:lstStyle>
            <a:lvl1pPr algn="ctr">
              <a:defRPr sz="1312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92750F0-2839-BC40-BB44-042312574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97368" y="5847141"/>
            <a:ext cx="3342379" cy="411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48692F05-EA29-074A-9F48-3350DABAEB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97367" y="6355418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81526494-A194-5641-97B5-783ECD7BD00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15673" y="5847141"/>
            <a:ext cx="873952" cy="873971"/>
          </a:xfrm>
          <a:prstGeom prst="rect">
            <a:avLst/>
          </a:prstGeom>
        </p:spPr>
        <p:txBody>
          <a:bodyPr anchor="ctr"/>
          <a:lstStyle>
            <a:lvl1pPr algn="ctr">
              <a:defRPr sz="1312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1DD79CA4-BEDE-AF45-8D71-5158E33B942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3CB7FB7E-0D49-6B42-ACD4-20BBD81D9D1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C9DECE-DFF5-5545-B947-4A0CFB2FF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7353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>
            <a:normAutofit/>
          </a:bodyPr>
          <a:lstStyle>
            <a:lvl1pPr algn="l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FULL IMAGE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949F0F-CD4D-9E46-AB1B-ED4073FF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1071907"/>
            <a:ext cx="13798987" cy="6463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1791853-419A-1644-B8DD-51E5A6CF8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674" y="1936909"/>
            <a:ext cx="10632552" cy="443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CBB93E5-EE5D-3B4F-B4C3-EECA2D673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21366" y="5372174"/>
            <a:ext cx="3342379" cy="411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7EAE0D8-1025-E147-9B85-717DF3AD37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8666" y="5880450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FBD1AA-C8F2-4442-9711-38503D00CD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5579" y="4153940"/>
            <a:ext cx="873952" cy="873971"/>
          </a:xfrm>
          <a:prstGeom prst="rect">
            <a:avLst/>
          </a:prstGeom>
        </p:spPr>
        <p:txBody>
          <a:bodyPr anchor="ctr"/>
          <a:lstStyle>
            <a:lvl1pPr algn="ctr">
              <a:defRPr sz="1312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2FC6DB-0000-F444-80ED-07087545D4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6164" y="3572266"/>
            <a:ext cx="2827345" cy="58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CE5613-1018-8247-980A-869157F065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93509" y="3572266"/>
            <a:ext cx="4350599" cy="1179490"/>
          </a:xfrm>
          <a:prstGeom prst="rect">
            <a:avLst/>
          </a:prstGeom>
        </p:spPr>
        <p:txBody>
          <a:bodyPr>
            <a:normAutofit/>
          </a:bodyPr>
          <a:lstStyle>
            <a:lvl1pPr marL="299969" marR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marL="299969" marR="0" lvl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99969" marR="0" lvl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8E67EE2-FEB5-B44F-9178-5E69675ED1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66164" y="5132186"/>
            <a:ext cx="2827345" cy="58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0000963-236E-514C-BF09-0491B9626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993509" y="5132186"/>
            <a:ext cx="4350599" cy="1179490"/>
          </a:xfrm>
          <a:prstGeom prst="rect">
            <a:avLst/>
          </a:prstGeom>
        </p:spPr>
        <p:txBody>
          <a:bodyPr>
            <a:normAutofit/>
          </a:bodyPr>
          <a:lstStyle>
            <a:lvl1pPr marL="299969" marR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marL="299969" marR="0" lvl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99969" marR="0" lvl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FF293CD-582C-DC45-9DB7-54406DFB3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6164" y="6692106"/>
            <a:ext cx="2827345" cy="58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70D6C11-3B95-9C41-9357-DC635CE578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993509" y="6692106"/>
            <a:ext cx="4350599" cy="1179490"/>
          </a:xfrm>
          <a:prstGeom prst="rect">
            <a:avLst/>
          </a:prstGeom>
        </p:spPr>
        <p:txBody>
          <a:bodyPr>
            <a:normAutofit/>
          </a:bodyPr>
          <a:lstStyle>
            <a:lvl1pPr marL="299969" marR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marL="299969" marR="0" lvl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99969" marR="0" lvl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319D46C0-FC9C-7946-BF94-63F431AF56D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9CA8098-AE70-8241-947C-0CE5EF701A4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C9DECE-DFF5-5545-B947-4A0CFB2FF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6747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DF6D4B-A56B-104E-ABFB-F0BFE9498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3422" y="1674665"/>
            <a:ext cx="5456292" cy="690125"/>
          </a:xfrm>
        </p:spPr>
        <p:txBody>
          <a:bodyPr anchor="b">
            <a:normAutofit/>
          </a:bodyPr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D4FDC9-D18B-B243-BB1E-259987B84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3422" y="4276442"/>
            <a:ext cx="5456292" cy="3191158"/>
          </a:xfrm>
        </p:spPr>
        <p:txBody>
          <a:bodyPr anchor="t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E95007-3090-F840-AF96-783675B132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33" y="1674665"/>
            <a:ext cx="5456292" cy="690125"/>
          </a:xfrm>
        </p:spPr>
        <p:txBody>
          <a:bodyPr anchor="b">
            <a:normAutofit/>
          </a:bodyPr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45C950-319A-E641-8637-7508BCFB5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26933" y="4276442"/>
            <a:ext cx="5456292" cy="3191158"/>
          </a:xfrm>
        </p:spPr>
        <p:txBody>
          <a:bodyPr anchor="t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1C93C-8EDE-2B48-BFD8-3687467574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6458" y="2563411"/>
            <a:ext cx="5456891" cy="1514506"/>
          </a:xfrm>
        </p:spPr>
        <p:txBody>
          <a:bodyPr>
            <a:no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DA1902-ABEB-0142-8B49-1FE6269DA6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60295" y="2563411"/>
            <a:ext cx="5456891" cy="1514506"/>
          </a:xfrm>
        </p:spPr>
        <p:txBody>
          <a:bodyPr>
            <a:no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5AB767-F410-E64F-BFD2-FDD0EA468F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8D085-6ADE-BE45-87DB-0EF5D99206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1053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DF6D4B-A56B-104E-ABFB-F0BFE9498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3422" y="2053353"/>
            <a:ext cx="5456292" cy="311437"/>
          </a:xfrm>
        </p:spPr>
        <p:txBody>
          <a:bodyPr anchor="b">
            <a:noAutofit/>
          </a:bodyPr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D4FDC9-D18B-B243-BB1E-259987B84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3422" y="4276442"/>
            <a:ext cx="5456292" cy="2453542"/>
          </a:xfrm>
        </p:spPr>
        <p:txBody>
          <a:bodyPr anchor="t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45C950-319A-E641-8637-7508BCFB5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3781" y="2053353"/>
            <a:ext cx="5456292" cy="4676631"/>
          </a:xfrm>
        </p:spPr>
        <p:txBody>
          <a:bodyPr anchor="t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DA1902-ABEB-0142-8B49-1FE6269DA6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60295" y="2563411"/>
            <a:ext cx="5456891" cy="1514506"/>
          </a:xfrm>
        </p:spPr>
        <p:txBody>
          <a:bodyPr>
            <a:no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17BE21-58FF-7C42-A8E3-AD1E3FD50B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0C668-CCD0-714A-88FF-31BD5E8B54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3142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DF6D4B-A56B-104E-ABFB-F0BFE9498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5822" y="2053353"/>
            <a:ext cx="3420000" cy="311437"/>
          </a:xfrm>
        </p:spPr>
        <p:txBody>
          <a:bodyPr anchor="b">
            <a:normAutofit/>
          </a:bodyPr>
          <a:lstStyle>
            <a:lvl1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D4FDC9-D18B-B243-BB1E-259987B84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5822" y="3911600"/>
            <a:ext cx="3426873" cy="2818384"/>
          </a:xfrm>
        </p:spPr>
        <p:txBody>
          <a:bodyPr anchor="t">
            <a:normAutofit/>
          </a:bodyPr>
          <a:lstStyle>
            <a:lvl1pPr marL="213750" marR="0" indent="-28575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13750" marR="0" lvl="0" indent="-285750" algn="l" defTabSz="59993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DA1902-ABEB-0142-8B49-1FE6269DA6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2695" y="2411013"/>
            <a:ext cx="3420000" cy="1280456"/>
          </a:xfrm>
        </p:spPr>
        <p:txBody>
          <a:bodyPr anchor="b">
            <a:norm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860FD8B-6679-DA4C-9C1C-A31AF7D150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9412" y="2053353"/>
            <a:ext cx="3420000" cy="311437"/>
          </a:xfrm>
        </p:spPr>
        <p:txBody>
          <a:bodyPr anchor="b">
            <a:normAutofit/>
          </a:bodyPr>
          <a:lstStyle>
            <a:lvl1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99A8826-FC43-404A-AFDD-7B27650908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5976" y="3911600"/>
            <a:ext cx="3426873" cy="2818384"/>
          </a:xfrm>
        </p:spPr>
        <p:txBody>
          <a:bodyPr anchor="t">
            <a:normAutofit/>
          </a:bodyPr>
          <a:lstStyle>
            <a:lvl1pPr marL="213750" marR="0" indent="-28575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13750" marR="0" lvl="0" indent="-285750" algn="l" defTabSz="59993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1A14D95-BA98-A147-B8A3-6EC9F3D64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9412" y="2411013"/>
            <a:ext cx="3420000" cy="1280456"/>
          </a:xfrm>
        </p:spPr>
        <p:txBody>
          <a:bodyPr anchor="b">
            <a:norm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0E659C-8992-9744-BF8B-64A9A14470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09012" y="2053353"/>
            <a:ext cx="3420000" cy="311437"/>
          </a:xfrm>
        </p:spPr>
        <p:txBody>
          <a:bodyPr anchor="b">
            <a:normAutofit/>
          </a:bodyPr>
          <a:lstStyle>
            <a:lvl1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C92070B-6521-4141-9EAA-02C1171C7C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05576" y="3911600"/>
            <a:ext cx="3426873" cy="2818384"/>
          </a:xfrm>
        </p:spPr>
        <p:txBody>
          <a:bodyPr anchor="t">
            <a:normAutofit/>
          </a:bodyPr>
          <a:lstStyle>
            <a:lvl1pPr marL="213750" marR="0" indent="-28575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13750" marR="0" lvl="0" indent="-285750" algn="l" defTabSz="59993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BF7564-AB54-1C47-A088-17D8445D64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709012" y="2411013"/>
            <a:ext cx="3420000" cy="1280456"/>
          </a:xfrm>
        </p:spPr>
        <p:txBody>
          <a:bodyPr anchor="b">
            <a:norm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0171D-ACE2-DC41-AEC5-6127224CB5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25F0F-1C63-7848-AE9B-59BAAB19FF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3238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DF6D4B-A56B-104E-ABFB-F0BFE9498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8622" y="2104153"/>
            <a:ext cx="2916000" cy="311437"/>
          </a:xfrm>
        </p:spPr>
        <p:txBody>
          <a:bodyPr anchor="b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D4FDC9-D18B-B243-BB1E-259987B84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8623" y="3661489"/>
            <a:ext cx="2916000" cy="3509779"/>
          </a:xfrm>
        </p:spPr>
        <p:txBody>
          <a:bodyPr anchor="t">
            <a:normAutofit/>
          </a:bodyPr>
          <a:lstStyle>
            <a:lvl1pPr marL="0" marR="0" indent="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DA1902-ABEB-0142-8B49-1FE6269DA6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55495" y="2461813"/>
            <a:ext cx="2916000" cy="101798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8702FB3-EE29-C640-B61B-C920E9FAE7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3822" y="2104153"/>
            <a:ext cx="2916000" cy="311437"/>
          </a:xfrm>
        </p:spPr>
        <p:txBody>
          <a:bodyPr anchor="b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6207AD2-39E3-0C4D-843F-58299EF4DB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53823" y="3661489"/>
            <a:ext cx="2916000" cy="3509779"/>
          </a:xfrm>
        </p:spPr>
        <p:txBody>
          <a:bodyPr anchor="t">
            <a:normAutofit/>
          </a:bodyPr>
          <a:lstStyle>
            <a:lvl1pPr marL="0" marR="0" indent="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B7AB4BB-DDDF-6A41-874F-A2C76C84E3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60695" y="2461813"/>
            <a:ext cx="2916000" cy="101798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53F0AE9-789D-6046-9652-300B2B31AC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2366" y="2104153"/>
            <a:ext cx="2916000" cy="311437"/>
          </a:xfrm>
        </p:spPr>
        <p:txBody>
          <a:bodyPr anchor="b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2FA53A-C8F9-5F4A-9068-9AFA36BE4E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2067" y="3661489"/>
            <a:ext cx="2916000" cy="3509779"/>
          </a:xfrm>
        </p:spPr>
        <p:txBody>
          <a:bodyPr anchor="t">
            <a:normAutofit/>
          </a:bodyPr>
          <a:lstStyle>
            <a:lvl1pPr marL="213750" marR="0" indent="-28575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D6A66F-A4E3-DE40-97EF-2946A1FF6C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39239" y="2461813"/>
            <a:ext cx="2916000" cy="101798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E351732-15E1-C849-866F-D6947F385B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37566" y="2104153"/>
            <a:ext cx="2916000" cy="311437"/>
          </a:xfrm>
        </p:spPr>
        <p:txBody>
          <a:bodyPr anchor="b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4028D5-E6CE-414A-A2F8-58934380D2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37267" y="3661489"/>
            <a:ext cx="2916000" cy="3509779"/>
          </a:xfrm>
        </p:spPr>
        <p:txBody>
          <a:bodyPr anchor="t">
            <a:normAutofit/>
          </a:bodyPr>
          <a:lstStyle>
            <a:lvl1pPr marL="213750" marR="0" indent="-28575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7B50F2C-3012-CC44-9B8B-A4E196B1D7C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844439" y="2461813"/>
            <a:ext cx="2916000" cy="101798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61DD8A-1EA8-CE48-8AB5-81D24865A9C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D1BAB9-7C37-A543-9D6F-17E497D2DB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5360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838192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60972E9A-AC2B-9D4B-89D6-CB64ABDB8561}"/>
              </a:ext>
            </a:extLst>
          </p:cNvPr>
          <p:cNvSpPr/>
          <p:nvPr userDrawn="1"/>
        </p:nvSpPr>
        <p:spPr>
          <a:xfrm flipH="1" flipV="1">
            <a:off x="1055404" y="1993781"/>
            <a:ext cx="821563" cy="0"/>
          </a:xfrm>
          <a:prstGeom prst="line">
            <a:avLst/>
          </a:prstGeom>
          <a:noFill/>
          <a:ln w="25400" cap="flat">
            <a:solidFill>
              <a:srgbClr val="54585F">
                <a:alpha val="40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340254E-0E8A-E745-809A-DFA62BE7E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8167" y="3975174"/>
            <a:ext cx="3342379" cy="411530"/>
          </a:xfrm>
        </p:spPr>
        <p:txBody>
          <a:bodyPr>
            <a:normAutofit/>
          </a:bodyPr>
          <a:lstStyle>
            <a:lvl1pPr algn="ctr"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D44463B-B468-1F4B-901F-05427A882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5467" y="4432651"/>
            <a:ext cx="3027778" cy="635384"/>
          </a:xfrm>
        </p:spPr>
        <p:txBody>
          <a:bodyPr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12FC50A-D9CB-A74C-B53D-2DFF6E4D1C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52380" y="2756940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EAFFCBA-FF9B-3441-B8FB-EF630F26E4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0567" y="3975174"/>
            <a:ext cx="3342379" cy="411530"/>
          </a:xfrm>
        </p:spPr>
        <p:txBody>
          <a:bodyPr>
            <a:normAutofit/>
          </a:bodyPr>
          <a:lstStyle>
            <a:lvl1pPr algn="ctr"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3129A20-2616-6649-8735-0E567359BB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37867" y="4432651"/>
            <a:ext cx="3027778" cy="635384"/>
          </a:xfrm>
        </p:spPr>
        <p:txBody>
          <a:bodyPr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C84A3-A3D9-CF41-BE76-EDE878310B0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14780" y="2756940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C16A5FB0-ACC6-D146-83DF-27B5354072B8}"/>
              </a:ext>
            </a:extLst>
          </p:cNvPr>
          <p:cNvSpPr/>
          <p:nvPr userDrawn="1"/>
        </p:nvSpPr>
        <p:spPr>
          <a:xfrm>
            <a:off x="9793289" y="2641019"/>
            <a:ext cx="505226" cy="5236411"/>
          </a:xfrm>
          <a:prstGeom prst="rightBrace">
            <a:avLst>
              <a:gd name="adj1" fmla="val 161458"/>
              <a:gd name="adj2" fmla="val 50000"/>
            </a:avLst>
          </a:prstGeom>
          <a:noFill/>
          <a:ln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23" b="0" i="0" dirty="0">
              <a:latin typeface="Century Gothic" panose="020B0502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0CABBE8-A282-2B43-9983-CFE3A1B80A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404" y="5851562"/>
            <a:ext cx="7567541" cy="540000"/>
          </a:xfrm>
          <a:solidFill>
            <a:srgbClr val="EAEAEA">
              <a:alpha val="50000"/>
            </a:srgbClr>
          </a:solidFill>
        </p:spPr>
        <p:txBody>
          <a:bodyPr lIns="324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0840CB-9D3D-7B49-A197-B9117FD414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404" y="6566250"/>
            <a:ext cx="7567541" cy="540000"/>
          </a:xfrm>
          <a:solidFill>
            <a:srgbClr val="EAEAEA">
              <a:alpha val="50000"/>
            </a:srgbClr>
          </a:solidFill>
        </p:spPr>
        <p:txBody>
          <a:bodyPr lIns="324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1707FC9-B2F3-CE4B-9618-00996575E3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5404" y="7302850"/>
            <a:ext cx="7567541" cy="540000"/>
          </a:xfrm>
          <a:solidFill>
            <a:srgbClr val="EAEAEA">
              <a:alpha val="50000"/>
            </a:srgbClr>
          </a:solidFill>
        </p:spPr>
        <p:txBody>
          <a:bodyPr lIns="324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5E79B5D-4455-3A46-B775-5749B7493B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468859" y="4823745"/>
            <a:ext cx="3342379" cy="411530"/>
          </a:xfrm>
        </p:spPr>
        <p:txBody>
          <a:bodyPr anchor="b">
            <a:normAutofit/>
          </a:bodyPr>
          <a:lstStyle>
            <a:lvl1pPr algn="ctr"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718A239-32B3-2842-9628-93A94865A8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626159" y="5306622"/>
            <a:ext cx="3027778" cy="635384"/>
          </a:xfrm>
        </p:spPr>
        <p:txBody>
          <a:bodyPr anchor="t"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762685F-01C5-AF4F-A7B8-3D8515BBD2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703072" y="3605511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47F141-3283-F643-A4F5-99CED940736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8ADFDEC-8A9E-F841-9FF9-87C875A398C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563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E6F543-8CF7-684C-944B-13BE27002C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1581" y="575469"/>
            <a:ext cx="14855662" cy="694293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BD70DC-8325-DD46-9ABF-9C865F725B2E}"/>
              </a:ext>
            </a:extLst>
          </p:cNvPr>
          <p:cNvSpPr/>
          <p:nvPr userDrawn="1"/>
        </p:nvSpPr>
        <p:spPr>
          <a:xfrm>
            <a:off x="1807485" y="4170164"/>
            <a:ext cx="736953" cy="2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B168D8-9A96-B34E-BFA2-B9AC7F118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7485" y="2878839"/>
            <a:ext cx="10632552" cy="7848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7A2315E-8206-DA4D-B5F9-E952C643E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7485" y="4647517"/>
            <a:ext cx="10632552" cy="443284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2B5DC4F-40CD-C543-AF5F-64FCC50AF8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7485" y="2280996"/>
            <a:ext cx="10632552" cy="443284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980250E-EB35-544F-A42A-85A293038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7485" y="5474246"/>
            <a:ext cx="10632552" cy="443284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E1153D7-8033-5B48-874B-06C019B449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2C65A5-B873-C245-AB10-9FD94589F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21414" y="7823199"/>
            <a:ext cx="1736454" cy="6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100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838192"/>
            <a:ext cx="12852727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5452C9C-7B61-624C-B19A-0CB43A3899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673" y="1599131"/>
            <a:ext cx="12852727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8F333AF-038E-484B-9534-410542FA47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5673" y="2544007"/>
            <a:ext cx="7290127" cy="864000"/>
          </a:xfrm>
          <a:solidFill>
            <a:srgbClr val="EAEAEA">
              <a:alpha val="50000"/>
            </a:srgbClr>
          </a:solidFill>
        </p:spPr>
        <p:txBody>
          <a:bodyPr lIns="2880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4604465-3CDB-5D4D-B210-CE4A2AD5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9611" y="2615946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C5D09012-9ED7-B847-9D00-CD67553B7FD0}"/>
              </a:ext>
            </a:extLst>
          </p:cNvPr>
          <p:cNvSpPr/>
          <p:nvPr userDrawn="1"/>
        </p:nvSpPr>
        <p:spPr>
          <a:xfrm flipH="1" flipV="1">
            <a:off x="3590271" y="2670082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3932535-9BB8-CB47-BD6A-08A4D77EDB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673" y="3645732"/>
            <a:ext cx="7290127" cy="864000"/>
          </a:xfrm>
          <a:solidFill>
            <a:srgbClr val="EAEAEA">
              <a:alpha val="50000"/>
            </a:srgbClr>
          </a:solidFill>
        </p:spPr>
        <p:txBody>
          <a:bodyPr lIns="2880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CA9632D-F430-1F43-8E15-036998CB24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9611" y="3717671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C690F2A1-ECE6-C141-987F-97361C4D4C47}"/>
              </a:ext>
            </a:extLst>
          </p:cNvPr>
          <p:cNvSpPr/>
          <p:nvPr userDrawn="1"/>
        </p:nvSpPr>
        <p:spPr>
          <a:xfrm flipH="1" flipV="1">
            <a:off x="3590271" y="3771807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A519C1A-DA19-2243-BAFF-61C37DDD49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5673" y="4744282"/>
            <a:ext cx="7290127" cy="864000"/>
          </a:xfrm>
          <a:solidFill>
            <a:srgbClr val="EAEAEA">
              <a:alpha val="50000"/>
            </a:srgbClr>
          </a:solidFill>
        </p:spPr>
        <p:txBody>
          <a:bodyPr lIns="2880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2882247-6501-6B4C-A8CB-C3568FF058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59611" y="4816221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F6E7B473-BF5E-0A4D-BEFE-C5DE45C0F090}"/>
              </a:ext>
            </a:extLst>
          </p:cNvPr>
          <p:cNvSpPr/>
          <p:nvPr userDrawn="1"/>
        </p:nvSpPr>
        <p:spPr>
          <a:xfrm flipH="1" flipV="1">
            <a:off x="3590271" y="4870357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75FAD45-E532-2645-BFA2-24CD1A0809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15673" y="5871407"/>
            <a:ext cx="7290127" cy="864000"/>
          </a:xfrm>
          <a:solidFill>
            <a:srgbClr val="EAEAEA">
              <a:alpha val="50000"/>
            </a:srgbClr>
          </a:solidFill>
        </p:spPr>
        <p:txBody>
          <a:bodyPr lIns="2880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E3626DB-C63E-A945-929C-708CEEF3AE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59611" y="5943346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F12DD644-905C-DE49-9C64-AB0BE4944235}"/>
              </a:ext>
            </a:extLst>
          </p:cNvPr>
          <p:cNvSpPr/>
          <p:nvPr userDrawn="1"/>
        </p:nvSpPr>
        <p:spPr>
          <a:xfrm flipH="1" flipV="1">
            <a:off x="3590271" y="5997482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14D97FF-E2F3-6B4A-8E3A-2FD166733CB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5673" y="6969957"/>
            <a:ext cx="7290127" cy="864000"/>
          </a:xfrm>
          <a:solidFill>
            <a:srgbClr val="EAEAEA">
              <a:alpha val="50000"/>
            </a:srgbClr>
          </a:solidFill>
        </p:spPr>
        <p:txBody>
          <a:bodyPr lIns="2880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73CDF3-689A-1D4C-866B-6F270558B1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59611" y="7041896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EE6CFFDB-8888-B24B-BBED-5141F532C923}"/>
              </a:ext>
            </a:extLst>
          </p:cNvPr>
          <p:cNvSpPr/>
          <p:nvPr userDrawn="1"/>
        </p:nvSpPr>
        <p:spPr>
          <a:xfrm flipH="1" flipV="1">
            <a:off x="3590271" y="7096032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95227-C553-734C-86FC-FEA777C574B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93406" y="2544007"/>
            <a:ext cx="6527800" cy="5289950"/>
          </a:xfrm>
          <a:solidFill>
            <a:srgbClr val="EAECEA"/>
          </a:solidFill>
        </p:spPr>
        <p:txBody>
          <a:bodyPr anchor="ctr">
            <a:normAutofit/>
          </a:bodyPr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24E176-C43F-CE4F-8074-19DF2C5F527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D222420-6480-3E45-A2AE-A14AF12C80A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2487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838192"/>
            <a:ext cx="12852727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95227-C553-734C-86FC-FEA777C574B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7406" y="5401813"/>
            <a:ext cx="6140194" cy="2700000"/>
          </a:xfrm>
          <a:solidFill>
            <a:srgbClr val="EAECEA"/>
          </a:solidFill>
        </p:spPr>
        <p:txBody>
          <a:bodyPr anchor="ctr"/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194C6F25-D90D-004F-8271-9C08890450D1}"/>
              </a:ext>
            </a:extLst>
          </p:cNvPr>
          <p:cNvSpPr/>
          <p:nvPr userDrawn="1"/>
        </p:nvSpPr>
        <p:spPr>
          <a:xfrm flipH="1" flipV="1">
            <a:off x="1055404" y="1993781"/>
            <a:ext cx="821563" cy="0"/>
          </a:xfrm>
          <a:prstGeom prst="line">
            <a:avLst/>
          </a:prstGeom>
          <a:noFill/>
          <a:ln w="25400" cap="flat">
            <a:solidFill>
              <a:srgbClr val="54585F">
                <a:alpha val="40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7DF2B59-8D61-0344-B9B9-5ABC518ACDB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9121" y="2463800"/>
            <a:ext cx="2971800" cy="5638013"/>
          </a:xfrm>
          <a:solidFill>
            <a:srgbClr val="EAECEA"/>
          </a:solidFill>
        </p:spPr>
        <p:txBody>
          <a:bodyPr anchor="ctr"/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76A64B5-94CC-3940-A4C2-6FABE65F8D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947406" y="2463800"/>
            <a:ext cx="6140194" cy="2700000"/>
          </a:xfrm>
          <a:solidFill>
            <a:srgbClr val="EAECEA"/>
          </a:solidFill>
        </p:spPr>
        <p:txBody>
          <a:bodyPr anchor="ctr"/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9C4C0C6-A8B1-EE4B-B695-2AE5BF2DFA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55404" y="3050091"/>
            <a:ext cx="4227796" cy="2079922"/>
          </a:xfrm>
        </p:spPr>
        <p:txBody>
          <a:bodyPr anchor="t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3B9AC6C-EA10-D643-A30C-77B621C284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55404" y="2449835"/>
            <a:ext cx="4227796" cy="391111"/>
          </a:xfrm>
        </p:spPr>
        <p:txBody>
          <a:bodyPr anchor="b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85B03D7-0127-0140-BF21-A618C1525F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55404" y="6021891"/>
            <a:ext cx="4227796" cy="2079922"/>
          </a:xfrm>
        </p:spPr>
        <p:txBody>
          <a:bodyPr anchor="t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C60203C-0F47-EE4C-990C-7B311A2003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55404" y="5421635"/>
            <a:ext cx="4227796" cy="391111"/>
          </a:xfrm>
        </p:spPr>
        <p:txBody>
          <a:bodyPr anchor="b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8B7E02-FA52-324E-B965-2E5D7691C4F9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F6D9C-C966-D34C-B9D0-D432A51BB21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1572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838192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FB704BA7-FBA8-1C4A-95A6-8C1CBAA6CAEB}"/>
              </a:ext>
            </a:extLst>
          </p:cNvPr>
          <p:cNvSpPr/>
          <p:nvPr userDrawn="1"/>
        </p:nvSpPr>
        <p:spPr>
          <a:xfrm flipH="1" flipV="1">
            <a:off x="1055404" y="1993781"/>
            <a:ext cx="821563" cy="0"/>
          </a:xfrm>
          <a:prstGeom prst="line">
            <a:avLst/>
          </a:prstGeom>
          <a:noFill/>
          <a:ln w="25400" cap="flat">
            <a:solidFill>
              <a:srgbClr val="54585F">
                <a:alpha val="40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9A6354-4007-294F-9C7D-EB77663FE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C2736-F8D9-4343-A7FE-8292FEC48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0648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838192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5452C9C-7B61-624C-B19A-0CB43A3899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673" y="1599131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EF833A-B852-0F42-866C-3EC14907AC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FAA87-6B56-4249-BA6F-663F4C922D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0552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756" y="1093297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B37D5C-6C20-F248-AAE1-66BED78DA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A471B9-0F14-794B-9D27-56DFDD458F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027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4318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2466718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5452C9C-7B61-624C-B19A-0CB43A3899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3232380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040E134-D6C1-7142-ABDA-3B2118B432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38984" y="6978599"/>
            <a:ext cx="3027778" cy="635384"/>
          </a:xfrm>
        </p:spPr>
        <p:txBody>
          <a:bodyPr anchor="t"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75B116B-4A29-874E-95EA-6CFC9241179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315897" y="5208923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53081EB-0B32-D043-B957-A27548374F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85523" y="6926352"/>
            <a:ext cx="3027778" cy="635384"/>
          </a:xfrm>
        </p:spPr>
        <p:txBody>
          <a:bodyPr anchor="t"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AE84EB8-EA88-E14C-AF86-D3BE0514CF0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62436" y="5227015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1B7B37B-A5DA-474C-ABB2-D932F614189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739580" y="7076235"/>
            <a:ext cx="3027778" cy="635384"/>
          </a:xfrm>
        </p:spPr>
        <p:txBody>
          <a:bodyPr anchor="t"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1DE38700-D54C-AE46-9715-A37839DC055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16493" y="5376898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6F42DAA-E150-C64E-8F17-27CF6BFD2762}"/>
              </a:ext>
            </a:extLst>
          </p:cNvPr>
          <p:cNvSpPr/>
          <p:nvPr userDrawn="1"/>
        </p:nvSpPr>
        <p:spPr>
          <a:xfrm flipV="1">
            <a:off x="10761252" y="5293588"/>
            <a:ext cx="1" cy="2213966"/>
          </a:xfrm>
          <a:prstGeom prst="line">
            <a:avLst/>
          </a:prstGeom>
          <a:noFill/>
          <a:ln w="25400" cap="flat">
            <a:solidFill>
              <a:srgbClr val="595959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522FC1FB-60A0-A24B-BCD4-DDF8C0C129DC}"/>
              </a:ext>
            </a:extLst>
          </p:cNvPr>
          <p:cNvSpPr/>
          <p:nvPr userDrawn="1"/>
        </p:nvSpPr>
        <p:spPr>
          <a:xfrm flipV="1">
            <a:off x="5195073" y="5293588"/>
            <a:ext cx="1" cy="2213966"/>
          </a:xfrm>
          <a:prstGeom prst="line">
            <a:avLst/>
          </a:prstGeom>
          <a:noFill/>
          <a:ln w="25400" cap="flat">
            <a:solidFill>
              <a:srgbClr val="595959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9EBD6FD-5D29-7B4D-B5A5-49E56C46C5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38984" y="6309731"/>
            <a:ext cx="3027778" cy="635384"/>
          </a:xfrm>
        </p:spPr>
        <p:txBody>
          <a:bodyPr anchor="b">
            <a:normAutofit/>
          </a:bodyPr>
          <a:lstStyle>
            <a:lvl1pPr algn="ctr">
              <a:defRPr sz="2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61A90BB-11B5-6B4C-80F8-B621AE5D6AF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5523" y="6257484"/>
            <a:ext cx="3027778" cy="635384"/>
          </a:xfrm>
        </p:spPr>
        <p:txBody>
          <a:bodyPr anchor="b">
            <a:normAutofit/>
          </a:bodyPr>
          <a:lstStyle>
            <a:lvl1pPr algn="ctr">
              <a:defRPr sz="2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5922335-777B-A746-9849-FCF8FB2F04D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739580" y="6407367"/>
            <a:ext cx="3027778" cy="635384"/>
          </a:xfrm>
        </p:spPr>
        <p:txBody>
          <a:bodyPr anchor="b">
            <a:normAutofit/>
          </a:bodyPr>
          <a:lstStyle>
            <a:lvl1pPr algn="ctr">
              <a:defRPr sz="2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09D774-D934-C44D-ABD9-503B189139D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55115-C1E3-1B4F-9E2E-9A73A652EAF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710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6097D2E-7FD2-F54A-9C0D-518A26CFB0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609" y="5369246"/>
            <a:ext cx="3891816" cy="400352"/>
          </a:xfrm>
        </p:spPr>
        <p:txBody>
          <a:bodyPr anchor="t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6B0ECF7-585F-EE42-919B-59796FB0C3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058164" y="5369246"/>
            <a:ext cx="3891816" cy="400352"/>
          </a:xfrm>
        </p:spPr>
        <p:txBody>
          <a:bodyPr anchor="t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7CA3F13-81F8-8446-8D47-69E03AC3A4B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8609" y="4654989"/>
            <a:ext cx="3891816" cy="635384"/>
          </a:xfrm>
        </p:spPr>
        <p:txBody>
          <a:bodyPr anchor="t">
            <a:noAutofit/>
          </a:bodyPr>
          <a:lstStyle>
            <a:lvl1pPr algn="l">
              <a:defRPr sz="24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C6CEA8-BF6F-724A-9D4B-96B687D795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058164" y="4654989"/>
            <a:ext cx="3891816" cy="635384"/>
          </a:xfrm>
        </p:spPr>
        <p:txBody>
          <a:bodyPr anchor="t">
            <a:noAutofit/>
          </a:bodyPr>
          <a:lstStyle>
            <a:lvl1pPr algn="l">
              <a:defRPr sz="24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E6F5C359-87D1-DD4F-AE15-42E3344E85E5}"/>
              </a:ext>
            </a:extLst>
          </p:cNvPr>
          <p:cNvSpPr/>
          <p:nvPr userDrawn="1"/>
        </p:nvSpPr>
        <p:spPr>
          <a:xfrm flipV="1">
            <a:off x="9724501" y="4997889"/>
            <a:ext cx="0" cy="3129074"/>
          </a:xfrm>
          <a:prstGeom prst="line">
            <a:avLst/>
          </a:prstGeom>
          <a:noFill/>
          <a:ln w="25400" cap="flat">
            <a:solidFill>
              <a:srgbClr val="595959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EC924AC-410A-DF4D-A6EC-30EEFA2B33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8609" y="5877246"/>
            <a:ext cx="3891816" cy="742629"/>
          </a:xfrm>
        </p:spPr>
        <p:txBody>
          <a:bodyPr anchor="t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981DFF2-EDF2-2044-89C0-CB2B0C635E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058164" y="5877246"/>
            <a:ext cx="3891816" cy="742629"/>
          </a:xfrm>
        </p:spPr>
        <p:txBody>
          <a:bodyPr anchor="t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DF21908-6480-F547-9822-6EF56703E26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02809" y="5369246"/>
            <a:ext cx="3891816" cy="400352"/>
          </a:xfrm>
        </p:spPr>
        <p:txBody>
          <a:bodyPr anchor="t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ECB2206-50BC-3E4B-B1D8-290248959A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02809" y="5877246"/>
            <a:ext cx="3891816" cy="742629"/>
          </a:xfrm>
        </p:spPr>
        <p:txBody>
          <a:bodyPr anchor="t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48D66F5-1476-D340-9418-3F3CE3A3DE0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02809" y="6842446"/>
            <a:ext cx="3891816" cy="400352"/>
          </a:xfrm>
        </p:spPr>
        <p:txBody>
          <a:bodyPr anchor="t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339EEF26-499D-FC48-95C3-ADAF84CD98A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02809" y="7350446"/>
            <a:ext cx="3891816" cy="742629"/>
          </a:xfrm>
        </p:spPr>
        <p:txBody>
          <a:bodyPr anchor="t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053DE0E-82A0-FD45-8A4D-40377E87862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8609" y="6842446"/>
            <a:ext cx="3891816" cy="400352"/>
          </a:xfrm>
        </p:spPr>
        <p:txBody>
          <a:bodyPr anchor="t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24503C2-B84B-584A-B360-2BAFA2CEB07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08609" y="7350446"/>
            <a:ext cx="3891816" cy="742629"/>
          </a:xfrm>
        </p:spPr>
        <p:txBody>
          <a:bodyPr anchor="t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7B67319-3419-AF40-9694-F7D94EDFC3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055809" y="6842446"/>
            <a:ext cx="3891816" cy="400352"/>
          </a:xfrm>
        </p:spPr>
        <p:txBody>
          <a:bodyPr anchor="t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3F5148E4-A307-E844-8048-2C13680203D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055809" y="7350446"/>
            <a:ext cx="3891816" cy="742629"/>
          </a:xfrm>
        </p:spPr>
        <p:txBody>
          <a:bodyPr anchor="t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3ACFBCAB-55EE-B44B-BFF4-07ED2CF50B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4318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91740E9-F7F6-FC49-9E8C-05791A78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2466718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7C3988A-12DE-D14A-A03B-239CF9929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3232380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9E75E8-9150-384C-8B65-1CA5D8D09ECD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648000" y="8316000"/>
            <a:ext cx="5400675" cy="479425"/>
          </a:xfrm>
        </p:spPr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781982-DC43-D445-870D-9CB8198B18C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7936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7CFAD55-A1EE-C443-9FBD-3DD7B503BC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400867" y="5786543"/>
            <a:ext cx="3906866" cy="716327"/>
          </a:xfrm>
        </p:spPr>
        <p:txBody>
          <a:bodyPr>
            <a:normAutofit/>
          </a:bodyPr>
          <a:lstStyle>
            <a:lvl1pPr marL="0" marR="0" indent="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58B46EFB-AC16-6045-BA84-2573F7824E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400867" y="5329343"/>
            <a:ext cx="3906866" cy="462028"/>
          </a:xfrm>
        </p:spPr>
        <p:txBody>
          <a:bodyPr>
            <a:normAutofit/>
          </a:bodyPr>
          <a:lstStyle>
            <a:lvl1pPr marL="0" marR="0" indent="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6AA32DDC-DC8F-BA48-A44B-4CCC77F657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400867" y="7259275"/>
            <a:ext cx="3906866" cy="716327"/>
          </a:xfrm>
        </p:spPr>
        <p:txBody>
          <a:bodyPr>
            <a:normAutofit/>
          </a:bodyPr>
          <a:lstStyle>
            <a:lvl1pPr marL="0" marR="0" indent="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83183D3-DDB5-9644-A1B3-F93747A769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00867" y="6802075"/>
            <a:ext cx="3906866" cy="462028"/>
          </a:xfrm>
        </p:spPr>
        <p:txBody>
          <a:bodyPr>
            <a:normAutofit/>
          </a:bodyPr>
          <a:lstStyle>
            <a:lvl1pPr marL="0" marR="0" indent="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394C5F2-050E-3B4E-A85A-171FFEDE76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610" y="5735011"/>
            <a:ext cx="3779482" cy="716327"/>
          </a:xfrm>
        </p:spPr>
        <p:txBody>
          <a:bodyPr>
            <a:normAutofit/>
          </a:bodyPr>
          <a:lstStyle>
            <a:lvl1pPr marL="0" marR="0" indent="0" algn="r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1B0FCB2-834D-D64F-8963-0B7FFE581C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8610" y="5277811"/>
            <a:ext cx="3779482" cy="462028"/>
          </a:xfrm>
        </p:spPr>
        <p:txBody>
          <a:bodyPr>
            <a:normAutofit/>
          </a:bodyPr>
          <a:lstStyle>
            <a:lvl1pPr marL="0" marR="0" indent="0" algn="r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123BF2A9-C7EE-AD45-8113-EBCEC7B9E01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8609" y="7376967"/>
            <a:ext cx="3779482" cy="716327"/>
          </a:xfrm>
        </p:spPr>
        <p:txBody>
          <a:bodyPr>
            <a:normAutofit/>
          </a:bodyPr>
          <a:lstStyle>
            <a:lvl1pPr marL="0" marR="0" indent="0" algn="r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8C5D1F08-5AB7-5145-88AF-5C834CA75C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609" y="6919767"/>
            <a:ext cx="3779482" cy="462028"/>
          </a:xfrm>
        </p:spPr>
        <p:txBody>
          <a:bodyPr>
            <a:normAutofit/>
          </a:bodyPr>
          <a:lstStyle>
            <a:lvl1pPr marL="0" marR="0" indent="0" algn="r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623AE2-6029-9849-A062-1CAC2BD29F9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99647" y="5461732"/>
            <a:ext cx="2433155" cy="0"/>
          </a:xfrm>
          <a:prstGeom prst="line">
            <a:avLst/>
          </a:prstGeom>
          <a:ln w="25400"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788C11E-C86C-D44B-855E-968ED972F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4816313" y="6976930"/>
            <a:ext cx="1768128" cy="0"/>
          </a:xfrm>
          <a:prstGeom prst="line">
            <a:avLst/>
          </a:prstGeom>
          <a:ln w="25400"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CBFA006-DBA5-5540-BA92-A14693D664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9357" y="5461732"/>
            <a:ext cx="2433155" cy="0"/>
          </a:xfrm>
          <a:prstGeom prst="line">
            <a:avLst/>
          </a:prstGeom>
          <a:ln w="25400"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26CAB9E-FBF4-F546-8AB9-54EE2E4B1B46}"/>
              </a:ext>
            </a:extLst>
          </p:cNvPr>
          <p:cNvCxnSpPr>
            <a:cxnSpLocks/>
          </p:cNvCxnSpPr>
          <p:nvPr userDrawn="1"/>
        </p:nvCxnSpPr>
        <p:spPr>
          <a:xfrm flipH="1">
            <a:off x="9414384" y="6976930"/>
            <a:ext cx="1768127" cy="0"/>
          </a:xfrm>
          <a:prstGeom prst="line">
            <a:avLst/>
          </a:prstGeom>
          <a:ln w="25400"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134EF652-9D10-B449-8523-B162799219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84441" y="5256153"/>
            <a:ext cx="2829943" cy="2830005"/>
          </a:xfrm>
          <a:prstGeom prst="ellipse">
            <a:avLst/>
          </a:prstGeom>
          <a:ln w="101600">
            <a:solidFill>
              <a:srgbClr val="0095DA"/>
            </a:solidFill>
          </a:ln>
        </p:spPr>
        <p:txBody>
          <a:bodyPr anchor="ctr">
            <a:normAutofit/>
          </a:bodyPr>
          <a:lstStyle>
            <a:lvl1pPr algn="ctr"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14E083E-CB72-5942-9523-55C97DD4AF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4318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2D85BE3-33E0-794C-963A-E5586453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2466718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85EA487-62EA-D54E-91C4-8C2316164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3232380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5544B0-EB3F-3442-9FBD-9B6AF7E39E1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8991B-350C-0042-92F9-959AF1FA8E5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5242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E71AA4B9-B159-1645-A7A5-EC8F8B94BE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609" y="4610151"/>
            <a:ext cx="2952000" cy="462028"/>
          </a:xfrm>
        </p:spPr>
        <p:txBody>
          <a:bodyPr>
            <a:normAutofit/>
          </a:bodyPr>
          <a:lstStyle>
            <a:lvl1pPr marL="0" marR="0" indent="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C12F2A2-B0DA-AF4A-968B-667E075ECD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8609" y="5157794"/>
            <a:ext cx="3132000" cy="1512000"/>
          </a:xfrm>
          <a:solidFill>
            <a:srgbClr val="EAEAEA">
              <a:alpha val="50000"/>
            </a:srgbClr>
          </a:solidFill>
        </p:spPr>
        <p:txBody>
          <a:bodyPr lIns="360000" rIns="360000" bIns="144000" anchor="b">
            <a:normAutofit/>
          </a:bodyPr>
          <a:lstStyle>
            <a:lvl1pPr algn="ctr"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000DC694-4FD8-D34F-B2FB-E1328A5FDA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9715" y="5296694"/>
            <a:ext cx="1649788" cy="864122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8803D722-67F0-C944-BA75-1E4CF60EB2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609" y="6664861"/>
            <a:ext cx="3132000" cy="1512000"/>
          </a:xfrm>
          <a:solidFill>
            <a:srgbClr val="EAEAEA">
              <a:alpha val="50000"/>
            </a:srgbClr>
          </a:solidFill>
        </p:spPr>
        <p:txBody>
          <a:bodyPr lIns="360000" rIns="360000" bIns="144000" anchor="b">
            <a:normAutofit/>
          </a:bodyPr>
          <a:lstStyle>
            <a:lvl1pPr algn="ctr"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D595301D-BD7B-834C-95E7-9830808C43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49715" y="6803761"/>
            <a:ext cx="1649788" cy="864122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D85364EB-34BD-A34C-8E45-0D5C381E068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88409" y="5157794"/>
            <a:ext cx="3132000" cy="1512000"/>
          </a:xfrm>
          <a:solidFill>
            <a:srgbClr val="EAEAEA">
              <a:alpha val="50000"/>
            </a:srgbClr>
          </a:solidFill>
        </p:spPr>
        <p:txBody>
          <a:bodyPr lIns="360000" rIns="360000" bIns="144000" anchor="b">
            <a:normAutofit/>
          </a:bodyPr>
          <a:lstStyle>
            <a:lvl1pPr algn="ctr"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F6D86A85-3039-A345-95D1-D0C5365350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9515" y="5296694"/>
            <a:ext cx="1649788" cy="864122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76" name="Text Placeholder 9">
            <a:extLst>
              <a:ext uri="{FF2B5EF4-FFF2-40B4-BE49-F238E27FC236}">
                <a16:creationId xmlns:a16="http://schemas.microsoft.com/office/drawing/2014/main" id="{E7CF235B-7281-4246-BA2B-DDCBDFE6409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88409" y="6664861"/>
            <a:ext cx="3132000" cy="1512000"/>
          </a:xfrm>
          <a:solidFill>
            <a:srgbClr val="EAEAEA">
              <a:alpha val="50000"/>
            </a:srgbClr>
          </a:solidFill>
        </p:spPr>
        <p:txBody>
          <a:bodyPr lIns="360000" rIns="360000" bIns="144000" anchor="b">
            <a:normAutofit/>
          </a:bodyPr>
          <a:lstStyle>
            <a:lvl1pPr algn="ctr"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AC6D3FA1-27AD-3243-8DC7-1605C6FC2F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9515" y="6803761"/>
            <a:ext cx="1649788" cy="864122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232DDBB3-E2D4-B048-AB24-4D0427084D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1609" y="4610151"/>
            <a:ext cx="2952000" cy="462028"/>
          </a:xfrm>
        </p:spPr>
        <p:txBody>
          <a:bodyPr>
            <a:normAutofit/>
          </a:bodyPr>
          <a:lstStyle>
            <a:lvl1pPr marL="0" marR="0" indent="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80" name="Text Placeholder 9">
            <a:extLst>
              <a:ext uri="{FF2B5EF4-FFF2-40B4-BE49-F238E27FC236}">
                <a16:creationId xmlns:a16="http://schemas.microsoft.com/office/drawing/2014/main" id="{37679476-A2A6-6141-82C0-B6DEF61E7E3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201609" y="5157794"/>
            <a:ext cx="3132000" cy="1512000"/>
          </a:xfrm>
          <a:solidFill>
            <a:srgbClr val="EAEAEA">
              <a:alpha val="50000"/>
            </a:srgbClr>
          </a:solidFill>
        </p:spPr>
        <p:txBody>
          <a:bodyPr lIns="360000" rIns="360000" bIns="144000" anchor="b">
            <a:normAutofit/>
          </a:bodyPr>
          <a:lstStyle>
            <a:lvl1pPr algn="ctr"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FF388269-10E0-1342-889D-52DB1819C1E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42715" y="5296694"/>
            <a:ext cx="1649788" cy="864122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E7CA9249-158C-5B4A-ACA1-15606038BC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01609" y="6664861"/>
            <a:ext cx="3132000" cy="1512000"/>
          </a:xfrm>
          <a:solidFill>
            <a:srgbClr val="EAEAEA">
              <a:alpha val="50000"/>
            </a:srgbClr>
          </a:solidFill>
        </p:spPr>
        <p:txBody>
          <a:bodyPr lIns="360000" rIns="360000" bIns="144000" anchor="b">
            <a:normAutofit/>
          </a:bodyPr>
          <a:lstStyle>
            <a:lvl1pPr algn="ctr"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C3B00F0B-B7AD-3845-989F-CC1313D6CA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42715" y="6803761"/>
            <a:ext cx="1649788" cy="864122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85" name="Text Placeholder 9">
            <a:extLst>
              <a:ext uri="{FF2B5EF4-FFF2-40B4-BE49-F238E27FC236}">
                <a16:creationId xmlns:a16="http://schemas.microsoft.com/office/drawing/2014/main" id="{CC653C8C-2096-F040-BF07-B3A9BB1FCB6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681409" y="5157794"/>
            <a:ext cx="3132000" cy="1512000"/>
          </a:xfrm>
          <a:solidFill>
            <a:srgbClr val="EAEAEA">
              <a:alpha val="50000"/>
            </a:srgbClr>
          </a:solidFill>
        </p:spPr>
        <p:txBody>
          <a:bodyPr lIns="360000" rIns="360000" bIns="144000" anchor="b">
            <a:normAutofit/>
          </a:bodyPr>
          <a:lstStyle>
            <a:lvl1pPr algn="ctr"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1A856D4F-19BD-1148-82C3-33565517A2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422515" y="5296694"/>
            <a:ext cx="1649788" cy="864122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87" name="Text Placeholder 9">
            <a:extLst>
              <a:ext uri="{FF2B5EF4-FFF2-40B4-BE49-F238E27FC236}">
                <a16:creationId xmlns:a16="http://schemas.microsoft.com/office/drawing/2014/main" id="{0D0AE831-6496-1F41-AE43-389EF383C0F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1681409" y="6664861"/>
            <a:ext cx="3132000" cy="1512000"/>
          </a:xfrm>
          <a:solidFill>
            <a:srgbClr val="EAEAEA">
              <a:alpha val="50000"/>
            </a:srgbClr>
          </a:solidFill>
        </p:spPr>
        <p:txBody>
          <a:bodyPr lIns="360000" rIns="360000" bIns="144000" anchor="b">
            <a:normAutofit/>
          </a:bodyPr>
          <a:lstStyle>
            <a:lvl1pPr algn="ctr"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940C5-2C44-6A47-9212-14ACDF4F1E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422515" y="6803761"/>
            <a:ext cx="1649788" cy="864122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8F7BB0B1-B13B-074F-9AC7-EAAC2F0428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4318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59F921-5DD0-2748-8678-8612F791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2466718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B7F67D-9166-5149-A0D3-CCA63CEDF6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3232380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957998-04CC-524D-A01B-B0E909319134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3D925-1987-F545-BF73-6CF5B1BCCE32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191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icture Placeholder 90">
            <a:extLst>
              <a:ext uri="{FF2B5EF4-FFF2-40B4-BE49-F238E27FC236}">
                <a16:creationId xmlns:a16="http://schemas.microsoft.com/office/drawing/2014/main" id="{18F79F99-BC7D-8E4C-AC8F-AFBDF8590E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4817269"/>
            <a:ext cx="6840000" cy="3384000"/>
          </a:xfrm>
        </p:spPr>
        <p:txBody>
          <a:bodyPr anchor="ctr"/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E3493816-0DF2-5147-AF3E-70DB7BE7CD3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8608" y="4817269"/>
            <a:ext cx="6840000" cy="3384000"/>
          </a:xfrm>
        </p:spPr>
        <p:txBody>
          <a:bodyPr anchor="t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0CB4F8F-6C22-3B47-BCAD-CC16CFAF5E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4318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4819A6-CAD1-A340-878C-B3DA65B7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2466718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6FB03D8-82D4-D447-A271-06895177E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3232380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CBB63-A747-474C-9E73-56AAA9D6FA0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E48314-9390-884D-B871-47C34936DF6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668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C9E204-7FED-E949-81F2-0CE693FFEF10}"/>
              </a:ext>
            </a:extLst>
          </p:cNvPr>
          <p:cNvSpPr/>
          <p:nvPr userDrawn="1"/>
        </p:nvSpPr>
        <p:spPr>
          <a:xfrm>
            <a:off x="1" y="0"/>
            <a:ext cx="15998824" cy="8999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101D89-AFE0-B540-8D20-28BE71CF34CD}"/>
              </a:ext>
            </a:extLst>
          </p:cNvPr>
          <p:cNvSpPr/>
          <p:nvPr userDrawn="1"/>
        </p:nvSpPr>
        <p:spPr>
          <a:xfrm>
            <a:off x="1807485" y="4979060"/>
            <a:ext cx="736953" cy="29998"/>
          </a:xfrm>
          <a:prstGeom prst="rect">
            <a:avLst/>
          </a:prstGeom>
          <a:solidFill>
            <a:srgbClr val="07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7485" y="3689722"/>
            <a:ext cx="10632552" cy="78284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5000" b="0" i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7485" y="5456413"/>
            <a:ext cx="10632552" cy="443284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72E647-388D-024D-BCE8-BFA507407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7485" y="3089892"/>
            <a:ext cx="10632552" cy="443284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691C4B1-FB92-DC47-8D46-FF7348A90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7485" y="6283142"/>
            <a:ext cx="10632552" cy="443284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EF10B-6E68-5645-A959-5D66B7973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987" y="7745058"/>
            <a:ext cx="1736454" cy="688883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6B152184-F312-9E41-8E94-F89325E0897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48000" y="8316000"/>
            <a:ext cx="5400675" cy="479425"/>
          </a:xfrm>
        </p:spPr>
        <p:txBody>
          <a:bodyPr/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37400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icture Placeholder 7">
            <a:extLst>
              <a:ext uri="{FF2B5EF4-FFF2-40B4-BE49-F238E27FC236}">
                <a16:creationId xmlns:a16="http://schemas.microsoft.com/office/drawing/2014/main" id="{FFCBF9E9-3C37-1047-9B2A-EFE210B192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90666" y="5147814"/>
            <a:ext cx="1638876" cy="1637543"/>
          </a:xfrm>
          <a:prstGeom prst="ellipse">
            <a:avLst/>
          </a:prstGeom>
          <a:solidFill>
            <a:srgbClr val="003B5C"/>
          </a:solidFill>
        </p:spPr>
        <p:txBody>
          <a:bodyPr anchor="ctr"/>
          <a:lstStyle>
            <a:lvl1pPr algn="ctr">
              <a:defRPr sz="1312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25CD2EF4-2F92-7F47-A29D-92D51456AC8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03908" y="7051840"/>
            <a:ext cx="2212391" cy="1177760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F83A1752-C64C-1E45-AD2E-5B0C7684842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28579" y="7051840"/>
            <a:ext cx="2212391" cy="1177760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5959D8AC-E4A7-2D44-95BA-E29032F0EAD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53250" y="7051840"/>
            <a:ext cx="2212391" cy="1177760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6" name="Text Placeholder 9">
            <a:extLst>
              <a:ext uri="{FF2B5EF4-FFF2-40B4-BE49-F238E27FC236}">
                <a16:creationId xmlns:a16="http://schemas.microsoft.com/office/drawing/2014/main" id="{FAC487DF-BB74-7E45-A3E8-836329B80D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723450" y="7051840"/>
            <a:ext cx="2212391" cy="1177760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7" name="Text Placeholder 9">
            <a:extLst>
              <a:ext uri="{FF2B5EF4-FFF2-40B4-BE49-F238E27FC236}">
                <a16:creationId xmlns:a16="http://schemas.microsoft.com/office/drawing/2014/main" id="{5523DAF0-68E0-2E48-8323-41B57E3179D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2593650" y="7051840"/>
            <a:ext cx="2212391" cy="1177760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8A21606-21B6-DB40-8E7D-CBE7358E30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4318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F6AB16C-116C-3248-B77F-97515182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2466718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CF542F9-BA4C-5445-9E78-EC31B68A70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3232380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0BEE1C58-7A63-E242-92EE-30C03F560FA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337956" y="5087151"/>
            <a:ext cx="1638876" cy="1637543"/>
          </a:xfrm>
          <a:prstGeom prst="ellipse">
            <a:avLst/>
          </a:prstGeom>
          <a:solidFill>
            <a:srgbClr val="0095DA"/>
          </a:solidFill>
        </p:spPr>
        <p:txBody>
          <a:bodyPr anchor="ctr"/>
          <a:lstStyle>
            <a:lvl1pPr algn="ctr">
              <a:defRPr sz="1312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347E971-12CC-864B-BAE6-B27CBE3A2E2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154866" y="5114920"/>
            <a:ext cx="1638876" cy="1637543"/>
          </a:xfrm>
          <a:prstGeom prst="ellipse">
            <a:avLst/>
          </a:prstGeom>
          <a:solidFill>
            <a:srgbClr val="71C5E8"/>
          </a:solidFill>
        </p:spPr>
        <p:txBody>
          <a:bodyPr anchor="ctr"/>
          <a:lstStyle>
            <a:lvl1pPr algn="ctr">
              <a:defRPr sz="1312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F03E689A-2848-2B48-BB10-1E61070F2D7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021994" y="5087151"/>
            <a:ext cx="1638876" cy="1637543"/>
          </a:xfrm>
          <a:prstGeom prst="ellipse">
            <a:avLst/>
          </a:prstGeom>
          <a:solidFill>
            <a:srgbClr val="EAECEA"/>
          </a:solidFill>
        </p:spPr>
        <p:txBody>
          <a:bodyPr anchor="ctr"/>
          <a:lstStyle>
            <a:lvl1pPr algn="ctr">
              <a:defRPr sz="1312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867DE1A7-DCDA-CF41-8B5C-12D86847E34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2880407" y="5149147"/>
            <a:ext cx="1638876" cy="1637543"/>
          </a:xfrm>
          <a:prstGeom prst="ellipse">
            <a:avLst/>
          </a:prstGeom>
          <a:solidFill>
            <a:srgbClr val="595959"/>
          </a:solidFill>
        </p:spPr>
        <p:txBody>
          <a:bodyPr anchor="ctr"/>
          <a:lstStyle>
            <a:lvl1pPr algn="ctr">
              <a:defRPr sz="1312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FC8178-9053-554C-ABEE-723563AD12B6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4283FE-0447-564E-9A6B-B0B567534DD9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691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able Placeholder 3">
            <a:extLst>
              <a:ext uri="{FF2B5EF4-FFF2-40B4-BE49-F238E27FC236}">
                <a16:creationId xmlns:a16="http://schemas.microsoft.com/office/drawing/2014/main" id="{7478CCB3-812F-C34D-B8AF-8AAEF1D7E727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08609" y="4986338"/>
            <a:ext cx="14806254" cy="2987946"/>
          </a:xfrm>
        </p:spPr>
        <p:txBody>
          <a:bodyPr anchor="ctr"/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FAA9A46-C1F4-E941-924E-EFD47A7402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4318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746FF8-4152-0242-9C59-BAF1CD70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2466718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27CB796-AC1B-4F43-9A4C-E8970042D0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3232380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F1633-0D80-BC41-93F2-05F1AE73D2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E29BA-DBFA-B041-8BDB-E8D8FCD158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20582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0E372528-AD9A-F348-8739-455DF5FA412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6608" y="4803468"/>
            <a:ext cx="3096000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C95739D1-300A-004A-B68D-03918D3860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35008" y="4803468"/>
            <a:ext cx="3096000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8B1AAB3D-9048-8043-BCB3-183EBED28D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85741" y="4803468"/>
            <a:ext cx="3096000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AE4821E3-EA46-4146-BC9D-C1AED7D6A10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902608" y="4803468"/>
            <a:ext cx="3096000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3" name="Text Placeholder 9">
            <a:extLst>
              <a:ext uri="{FF2B5EF4-FFF2-40B4-BE49-F238E27FC236}">
                <a16:creationId xmlns:a16="http://schemas.microsoft.com/office/drawing/2014/main" id="{86350EB0-74F8-5D42-8DF8-50A24926FC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08608" y="5827531"/>
            <a:ext cx="3132000" cy="483048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4" name="Text Placeholder 9">
            <a:extLst>
              <a:ext uri="{FF2B5EF4-FFF2-40B4-BE49-F238E27FC236}">
                <a16:creationId xmlns:a16="http://schemas.microsoft.com/office/drawing/2014/main" id="{08F50AC8-0484-C44D-9072-CEF69FE586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417008" y="5827531"/>
            <a:ext cx="3132000" cy="483048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5" name="Text Placeholder 9">
            <a:extLst>
              <a:ext uri="{FF2B5EF4-FFF2-40B4-BE49-F238E27FC236}">
                <a16:creationId xmlns:a16="http://schemas.microsoft.com/office/drawing/2014/main" id="{BF0C81AA-E5F6-1845-AFF9-806750829BA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167741" y="5827531"/>
            <a:ext cx="3132000" cy="483048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6" name="Text Placeholder 9">
            <a:extLst>
              <a:ext uri="{FF2B5EF4-FFF2-40B4-BE49-F238E27FC236}">
                <a16:creationId xmlns:a16="http://schemas.microsoft.com/office/drawing/2014/main" id="{9B5ECDFE-58EB-F949-AD22-730EE4BA29A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884608" y="5827531"/>
            <a:ext cx="3132000" cy="483048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FF77311D-3AD1-AD48-B4E4-23585C440B2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26608" y="6619568"/>
            <a:ext cx="3096000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BF1B1CEB-3789-8143-B90D-9B72B3F32C0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435008" y="6619568"/>
            <a:ext cx="3096000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E2CA33AD-49F3-964C-8E63-D2CE7699386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185741" y="6619568"/>
            <a:ext cx="3096000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34C8D5A9-14EA-9942-A576-449D98651B7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1902608" y="6619568"/>
            <a:ext cx="3096000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21" name="Text Placeholder 9">
            <a:extLst>
              <a:ext uri="{FF2B5EF4-FFF2-40B4-BE49-F238E27FC236}">
                <a16:creationId xmlns:a16="http://schemas.microsoft.com/office/drawing/2014/main" id="{4B32B170-7716-8C46-9852-9C1FECB3CB1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08608" y="7643631"/>
            <a:ext cx="3132000" cy="483048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2" name="Text Placeholder 9">
            <a:extLst>
              <a:ext uri="{FF2B5EF4-FFF2-40B4-BE49-F238E27FC236}">
                <a16:creationId xmlns:a16="http://schemas.microsoft.com/office/drawing/2014/main" id="{4269D3D6-8DFB-7541-95D8-843B23CAC7D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17008" y="7643631"/>
            <a:ext cx="3132000" cy="483048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3" name="Text Placeholder 9">
            <a:extLst>
              <a:ext uri="{FF2B5EF4-FFF2-40B4-BE49-F238E27FC236}">
                <a16:creationId xmlns:a16="http://schemas.microsoft.com/office/drawing/2014/main" id="{E53CF140-094B-9642-B8CE-A36B7109FD5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167741" y="7643631"/>
            <a:ext cx="3132000" cy="483048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4" name="Text Placeholder 9">
            <a:extLst>
              <a:ext uri="{FF2B5EF4-FFF2-40B4-BE49-F238E27FC236}">
                <a16:creationId xmlns:a16="http://schemas.microsoft.com/office/drawing/2014/main" id="{CD0D14F1-26C7-534B-B1BD-B018A9F040F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884608" y="7643631"/>
            <a:ext cx="3132000" cy="483048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5A81250-3A7F-A540-89DB-2E7C75E841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43186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1145CE8-B44D-284B-9200-31445A19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2466718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CD1DC179-0E97-7E46-AF32-1517F3054D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3232380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324C3A-F6FA-3842-B4D1-A9336082684A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8F9D95-2C3E-7643-9AE3-08E87693D516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2236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306230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4" y="7108690"/>
            <a:ext cx="9283570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674" y="7955010"/>
            <a:ext cx="9283570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8F39916-8404-2942-B0AC-07011D24BD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159559" y="1877623"/>
            <a:ext cx="3027778" cy="635384"/>
          </a:xfrm>
        </p:spPr>
        <p:txBody>
          <a:bodyPr anchor="t"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79103B9-747A-D046-B1C9-F0F2AFF7366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3236472" y="735311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2179B347-6667-574D-B9A0-05386DEA92B3}"/>
              </a:ext>
            </a:extLst>
          </p:cNvPr>
          <p:cNvSpPr/>
          <p:nvPr userDrawn="1"/>
        </p:nvSpPr>
        <p:spPr>
          <a:xfrm flipH="1">
            <a:off x="12666060" y="5840508"/>
            <a:ext cx="1981699" cy="1"/>
          </a:xfrm>
          <a:prstGeom prst="line">
            <a:avLst/>
          </a:prstGeom>
          <a:noFill/>
          <a:ln w="25400" cap="flat">
            <a:solidFill>
              <a:srgbClr val="595959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BA70EA90-9B96-C043-A456-562D8DB22852}"/>
              </a:ext>
            </a:extLst>
          </p:cNvPr>
          <p:cNvSpPr/>
          <p:nvPr userDrawn="1"/>
        </p:nvSpPr>
        <p:spPr>
          <a:xfrm flipH="1" flipV="1">
            <a:off x="12666060" y="2954662"/>
            <a:ext cx="1981699" cy="1"/>
          </a:xfrm>
          <a:prstGeom prst="line">
            <a:avLst/>
          </a:prstGeom>
          <a:noFill/>
          <a:ln w="25400" cap="flat">
            <a:solidFill>
              <a:srgbClr val="595959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BA7118B-7012-6847-9888-F188213731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59559" y="4646223"/>
            <a:ext cx="3027778" cy="635384"/>
          </a:xfrm>
        </p:spPr>
        <p:txBody>
          <a:bodyPr anchor="t"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8E05AC5F-50BA-234A-8316-672E3CE07FD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3236472" y="3503911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144EADA-AFE8-5549-85E8-FB9CE0238E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59559" y="7491023"/>
            <a:ext cx="3027778" cy="635384"/>
          </a:xfrm>
        </p:spPr>
        <p:txBody>
          <a:bodyPr anchor="t"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1D6E44B-A144-F344-9525-F890A264BA8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3236472" y="6348711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A01D4-79B7-5849-A8CA-BB008DC4D03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60235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1306230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4" y="7108690"/>
            <a:ext cx="9283570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674" y="7955010"/>
            <a:ext cx="9283570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B99AF8-28F6-8447-AC67-A317730F89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92985" y="2129553"/>
            <a:ext cx="2916000" cy="311437"/>
          </a:xfrm>
        </p:spPr>
        <p:txBody>
          <a:bodyPr anchor="b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3C51389-CDB3-8640-B8F6-58B5EB02E4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99858" y="2487213"/>
            <a:ext cx="2916000" cy="101798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9B4971E-2694-F94C-8089-FD8BEEAE35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92985" y="3742267"/>
            <a:ext cx="2916000" cy="3445933"/>
          </a:xfrm>
        </p:spPr>
        <p:txBody>
          <a:bodyPr anchor="t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7A1A9-1C9F-7A4F-8C48-78E4713713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8191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50464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546" y="2645935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1546" y="3411597"/>
            <a:ext cx="8503313" cy="744543"/>
          </a:xfrm>
        </p:spPr>
        <p:txBody>
          <a:bodyPr anchor="t"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E8061FC-87B3-E249-B71F-FC366508E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21546" y="4910196"/>
            <a:ext cx="8503313" cy="457670"/>
          </a:xfrm>
        </p:spPr>
        <p:txBody>
          <a:bodyPr anchor="b"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005B36B-907E-974C-BED0-9C55AA613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546" y="5685122"/>
            <a:ext cx="2547813" cy="864122"/>
          </a:xfrm>
        </p:spPr>
        <p:txBody>
          <a:bodyPr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3AC613-5908-4B4E-BC86-9EC0A80D4E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1546" y="6683273"/>
            <a:ext cx="2547813" cy="635384"/>
          </a:xfrm>
        </p:spPr>
        <p:txBody>
          <a:bodyPr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701AB40-E0D2-7449-9674-8C89B82773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9296" y="5700061"/>
            <a:ext cx="2547813" cy="864122"/>
          </a:xfrm>
        </p:spPr>
        <p:txBody>
          <a:bodyPr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68490C-E800-F644-826B-5A88D53BE4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99296" y="6733708"/>
            <a:ext cx="2547813" cy="635384"/>
          </a:xfrm>
        </p:spPr>
        <p:txBody>
          <a:bodyPr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B94AF0A-F379-EA4D-AEF0-81813F02D9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77046" y="5672500"/>
            <a:ext cx="2547813" cy="864122"/>
          </a:xfrm>
        </p:spPr>
        <p:txBody>
          <a:bodyPr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EC15C4-176B-C244-A7F8-6FBA7BDC96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777046" y="6733708"/>
            <a:ext cx="2547813" cy="635384"/>
          </a:xfrm>
        </p:spPr>
        <p:txBody>
          <a:bodyPr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46BFDB7E-A521-6A48-85CC-F882B4FAE0A3}"/>
              </a:ext>
            </a:extLst>
          </p:cNvPr>
          <p:cNvSpPr/>
          <p:nvPr userDrawn="1"/>
        </p:nvSpPr>
        <p:spPr>
          <a:xfrm flipV="1">
            <a:off x="9561207" y="5963610"/>
            <a:ext cx="1" cy="1179294"/>
          </a:xfrm>
          <a:prstGeom prst="line">
            <a:avLst/>
          </a:prstGeom>
          <a:noFill/>
          <a:ln w="25400" cap="flat">
            <a:solidFill>
              <a:srgbClr val="595959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12145B9D-56F6-0F46-B378-A1DD4CDADB5B}"/>
              </a:ext>
            </a:extLst>
          </p:cNvPr>
          <p:cNvSpPr/>
          <p:nvPr userDrawn="1"/>
        </p:nvSpPr>
        <p:spPr>
          <a:xfrm flipV="1">
            <a:off x="12553017" y="5963610"/>
            <a:ext cx="1" cy="1179294"/>
          </a:xfrm>
          <a:prstGeom prst="line">
            <a:avLst/>
          </a:prstGeom>
          <a:noFill/>
          <a:ln w="25400" cap="flat">
            <a:solidFill>
              <a:srgbClr val="595959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EAA75-19E7-8641-9785-D34A3F61BE4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7968130F-B081-684F-A7B3-EE4F322BF7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6447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50464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546" y="833468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1546" y="1599131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5268A-B2F5-644A-8094-BD80B20C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7968130F-B081-684F-A7B3-EE4F322BF7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1484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457569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>
            <a:normAutofit/>
          </a:bodyPr>
          <a:lstStyle>
            <a:lvl1pPr algn="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FULL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773" y="833468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0773" y="1599131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5356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833468"/>
            <a:ext cx="10162591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1599131"/>
            <a:ext cx="10162591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F059CE4-DF1A-054E-8237-E147BC4971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41256" y="0"/>
            <a:ext cx="4457569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8F9674-B0C9-4E47-BAF6-A28FB4B710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025" y="2819400"/>
            <a:ext cx="4702175" cy="4749800"/>
          </a:xfrm>
        </p:spPr>
        <p:txBody>
          <a:bodyPr>
            <a:normAutofit/>
          </a:bodyPr>
          <a:lstStyle>
            <a:lvl1pPr marL="285750" marR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2EFF6A3-CA0A-6F46-B29A-786105F10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5" y="2819400"/>
            <a:ext cx="4702175" cy="4749800"/>
          </a:xfrm>
        </p:spPr>
        <p:txBody>
          <a:bodyPr>
            <a:normAutofit/>
          </a:bodyPr>
          <a:lstStyle>
            <a:lvl1pPr marL="285750" marR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E9AA0-5917-3241-94A7-94887D1241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16BFE46-1211-E64C-B727-67025411670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5996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833468"/>
            <a:ext cx="10162591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1599131"/>
            <a:ext cx="10162591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D52B1B6-30AA-CF4B-894E-C92F151C9B7C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08025" y="2565400"/>
            <a:ext cx="10163175" cy="5579140"/>
          </a:xfrm>
        </p:spPr>
        <p:txBody>
          <a:bodyPr anchor="ctr">
            <a:normAutofit/>
          </a:bodyPr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table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76DDD98-5580-6048-BAA1-CC45CA0997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41256" y="0"/>
            <a:ext cx="4457569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0D13DE-CB4F-1347-BFEB-BABF5A599A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48000" y="8340725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A3208-4C6D-3D4A-AD5C-961C6858A4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938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C9E204-7FED-E949-81F2-0CE693FFEF10}"/>
              </a:ext>
            </a:extLst>
          </p:cNvPr>
          <p:cNvSpPr/>
          <p:nvPr userDrawn="1"/>
        </p:nvSpPr>
        <p:spPr>
          <a:xfrm>
            <a:off x="1" y="0"/>
            <a:ext cx="15998824" cy="8999538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solidFill>
                <a:srgbClr val="003B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53734F-E95A-064A-9B15-19AD580C2271}"/>
              </a:ext>
            </a:extLst>
          </p:cNvPr>
          <p:cNvSpPr/>
          <p:nvPr userDrawn="1"/>
        </p:nvSpPr>
        <p:spPr>
          <a:xfrm>
            <a:off x="1807485" y="4979060"/>
            <a:ext cx="736953" cy="29998"/>
          </a:xfrm>
          <a:prstGeom prst="rect">
            <a:avLst/>
          </a:prstGeom>
          <a:solidFill>
            <a:srgbClr val="00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latin typeface="Century Gothic" panose="020B0502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469E13-4905-3744-BC8C-AD8592D6C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7485" y="3689722"/>
            <a:ext cx="10632552" cy="78284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FBDDF0F-767E-7542-8C37-D7EE4136B8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7485" y="5456413"/>
            <a:ext cx="10632552" cy="443284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E0FCA6A-F124-AE41-9E18-43BCE9F0B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7485" y="3089892"/>
            <a:ext cx="10632552" cy="443284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5073704-FFB0-7B47-AE35-FD75B4A9BE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7485" y="6283142"/>
            <a:ext cx="10632552" cy="443284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46D1C3-8837-F74E-B6C1-5E5014754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987" y="7745058"/>
            <a:ext cx="1736452" cy="6888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CA7022-D487-EB40-B939-80D5E80C55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6485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833468"/>
            <a:ext cx="10162591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1599131"/>
            <a:ext cx="10162591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8F9674-B0C9-4E47-BAF6-A28FB4B710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025" y="4724542"/>
            <a:ext cx="4702175" cy="3157927"/>
          </a:xfrm>
        </p:spPr>
        <p:txBody>
          <a:bodyPr>
            <a:normAutofit/>
          </a:bodyPr>
          <a:lstStyle>
            <a:lvl1pPr marL="285750" marR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2EFF6A3-CA0A-6F46-B29A-786105F10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9025" y="4724542"/>
            <a:ext cx="4702175" cy="3157927"/>
          </a:xfrm>
        </p:spPr>
        <p:txBody>
          <a:bodyPr>
            <a:normAutofit/>
          </a:bodyPr>
          <a:lstStyle>
            <a:lvl1pPr marL="285750" marR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1C0EEEC-21A6-1947-B73F-01EC86F251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025" y="3971011"/>
            <a:ext cx="4702175" cy="609600"/>
          </a:xfrm>
        </p:spPr>
        <p:txBody>
          <a:bodyPr anchor="b">
            <a:normAutofit/>
          </a:bodyPr>
          <a:lstStyle>
            <a:lvl1pPr marL="0" marR="0" indent="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6553CBA-FE6A-0A45-A284-BCE773DE75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9025" y="3971011"/>
            <a:ext cx="4702175" cy="609600"/>
          </a:xfrm>
        </p:spPr>
        <p:txBody>
          <a:bodyPr anchor="b">
            <a:normAutofit/>
          </a:bodyPr>
          <a:lstStyle>
            <a:lvl1pPr marL="0" marR="0" indent="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4555D42-AC25-0749-907F-4351BFD291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8609" y="2991288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BA37D0BB-3442-9A43-9593-23A19A21B1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4209" y="2991288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6BDB6A7-0965-4742-A3AC-5AA705F4896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41256" y="0"/>
            <a:ext cx="4457569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DD84F-D7B7-4547-B8A6-95370FDE675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48000" y="8340725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8911E-9AC2-D046-A8DC-A605A7F6D2F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8987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833468"/>
            <a:ext cx="10162591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1599131"/>
            <a:ext cx="10162591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2EFF6A3-CA0A-6F46-B29A-786105F10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4760" y="3163807"/>
            <a:ext cx="3676598" cy="716327"/>
          </a:xfrm>
        </p:spPr>
        <p:txBody>
          <a:bodyPr>
            <a:normAutofit/>
          </a:bodyPr>
          <a:lstStyle>
            <a:lvl1pPr marL="0" marR="0" indent="0" algn="ctr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6553CBA-FE6A-0A45-A284-BCE773DE75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9669" y="2706607"/>
            <a:ext cx="2952000" cy="456544"/>
          </a:xfrm>
        </p:spPr>
        <p:txBody>
          <a:bodyPr>
            <a:normAutofit/>
          </a:bodyPr>
          <a:lstStyle>
            <a:lvl1pPr marL="0" marR="0" indent="0" algn="ctr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BA37D0BB-3442-9A43-9593-23A19A21B1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137104" y="4987345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CCB8A9-3C36-DF43-94E8-36C80926439F}"/>
              </a:ext>
            </a:extLst>
          </p:cNvPr>
          <p:cNvCxnSpPr>
            <a:cxnSpLocks/>
          </p:cNvCxnSpPr>
          <p:nvPr userDrawn="1"/>
        </p:nvCxnSpPr>
        <p:spPr>
          <a:xfrm>
            <a:off x="5574080" y="6397395"/>
            <a:ext cx="0" cy="434395"/>
          </a:xfrm>
          <a:prstGeom prst="line">
            <a:avLst/>
          </a:prstGeom>
          <a:ln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0DADE7-EB2A-554F-AAA6-3A24066A4DB1}"/>
              </a:ext>
            </a:extLst>
          </p:cNvPr>
          <p:cNvCxnSpPr>
            <a:cxnSpLocks/>
          </p:cNvCxnSpPr>
          <p:nvPr userDrawn="1"/>
        </p:nvCxnSpPr>
        <p:spPr>
          <a:xfrm>
            <a:off x="5579739" y="4053048"/>
            <a:ext cx="0" cy="426284"/>
          </a:xfrm>
          <a:prstGeom prst="line">
            <a:avLst/>
          </a:prstGeom>
          <a:ln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B4F3CF-A1BB-8F44-AD33-008B1CD3E4EA}"/>
              </a:ext>
            </a:extLst>
          </p:cNvPr>
          <p:cNvCxnSpPr>
            <a:cxnSpLocks/>
          </p:cNvCxnSpPr>
          <p:nvPr userDrawn="1"/>
        </p:nvCxnSpPr>
        <p:spPr>
          <a:xfrm>
            <a:off x="4315475" y="6099547"/>
            <a:ext cx="594964" cy="0"/>
          </a:xfrm>
          <a:prstGeom prst="line">
            <a:avLst/>
          </a:prstGeom>
          <a:ln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D418FF-7AF0-F64F-BB5E-732FC13D39A2}"/>
              </a:ext>
            </a:extLst>
          </p:cNvPr>
          <p:cNvCxnSpPr>
            <a:cxnSpLocks/>
          </p:cNvCxnSpPr>
          <p:nvPr userDrawn="1"/>
        </p:nvCxnSpPr>
        <p:spPr>
          <a:xfrm>
            <a:off x="4347051" y="4717699"/>
            <a:ext cx="594964" cy="0"/>
          </a:xfrm>
          <a:prstGeom prst="line">
            <a:avLst/>
          </a:prstGeom>
          <a:ln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DEB837-1F33-4142-9A06-F52D503DE084}"/>
              </a:ext>
            </a:extLst>
          </p:cNvPr>
          <p:cNvCxnSpPr>
            <a:cxnSpLocks/>
          </p:cNvCxnSpPr>
          <p:nvPr userDrawn="1"/>
        </p:nvCxnSpPr>
        <p:spPr>
          <a:xfrm>
            <a:off x="6275680" y="6104375"/>
            <a:ext cx="594964" cy="0"/>
          </a:xfrm>
          <a:prstGeom prst="line">
            <a:avLst/>
          </a:prstGeom>
          <a:ln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9BA7F0-E248-0542-BF98-1ED965AA357C}"/>
              </a:ext>
            </a:extLst>
          </p:cNvPr>
          <p:cNvCxnSpPr>
            <a:cxnSpLocks/>
          </p:cNvCxnSpPr>
          <p:nvPr userDrawn="1"/>
        </p:nvCxnSpPr>
        <p:spPr>
          <a:xfrm>
            <a:off x="6259892" y="4722528"/>
            <a:ext cx="594964" cy="0"/>
          </a:xfrm>
          <a:prstGeom prst="line">
            <a:avLst/>
          </a:prstGeom>
          <a:ln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70BF5FF-6BDE-B946-9CA7-A569E7678FB7}"/>
              </a:ext>
            </a:extLst>
          </p:cNvPr>
          <p:cNvSpPr/>
          <p:nvPr userDrawn="1"/>
        </p:nvSpPr>
        <p:spPr>
          <a:xfrm>
            <a:off x="4628745" y="4479988"/>
            <a:ext cx="1928629" cy="1928629"/>
          </a:xfrm>
          <a:prstGeom prst="ellipse">
            <a:avLst/>
          </a:prstGeom>
          <a:noFill/>
          <a:ln w="69850">
            <a:solidFill>
              <a:srgbClr val="2488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23" b="0" i="0" dirty="0">
              <a:latin typeface="Century Gothic" panose="020B0502020202020204" pitchFamily="34" charset="0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A8F088-6B6C-964C-93EA-A8D5F7BD92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54760" y="7431007"/>
            <a:ext cx="3676597" cy="716327"/>
          </a:xfrm>
        </p:spPr>
        <p:txBody>
          <a:bodyPr>
            <a:normAutofit/>
          </a:bodyPr>
          <a:lstStyle>
            <a:lvl1pPr marL="0" marR="0" indent="0" algn="ctr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3C9E910A-A205-EA40-8B09-FFF9185AC9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9669" y="6973807"/>
            <a:ext cx="2952000" cy="462028"/>
          </a:xfrm>
        </p:spPr>
        <p:txBody>
          <a:bodyPr>
            <a:normAutofit/>
          </a:bodyPr>
          <a:lstStyle>
            <a:lvl1pPr marL="0" marR="0" indent="0" algn="ctr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25F0E10-D139-4B40-A939-AEF170E0F0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65732" y="4943885"/>
            <a:ext cx="3805467" cy="716327"/>
          </a:xfrm>
        </p:spPr>
        <p:txBody>
          <a:bodyPr>
            <a:normAutofit/>
          </a:bodyPr>
          <a:lstStyle>
            <a:lvl1pPr marL="0" marR="0" indent="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245AB42-692C-884E-9750-D3EFAE42ED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65732" y="4486685"/>
            <a:ext cx="3805467" cy="462028"/>
          </a:xfrm>
        </p:spPr>
        <p:txBody>
          <a:bodyPr>
            <a:normAutofit/>
          </a:bodyPr>
          <a:lstStyle>
            <a:lvl1pPr marL="0" marR="0" indent="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2FD7F50-29F6-1E44-8A05-E0763CFF1C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65732" y="6391685"/>
            <a:ext cx="3805467" cy="716327"/>
          </a:xfrm>
        </p:spPr>
        <p:txBody>
          <a:bodyPr>
            <a:normAutofit/>
          </a:bodyPr>
          <a:lstStyle>
            <a:lvl1pPr marL="0" marR="0" indent="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CC1F06E-B3D1-6D45-8FF6-21A092B90F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5732" y="5934485"/>
            <a:ext cx="3805467" cy="462028"/>
          </a:xfrm>
        </p:spPr>
        <p:txBody>
          <a:bodyPr>
            <a:normAutofit/>
          </a:bodyPr>
          <a:lstStyle>
            <a:lvl1pPr marL="0" marR="0" indent="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5B27C99-031D-6E40-AC1C-64741AE358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609" y="4943885"/>
            <a:ext cx="3416324" cy="716327"/>
          </a:xfrm>
        </p:spPr>
        <p:txBody>
          <a:bodyPr>
            <a:normAutofit/>
          </a:bodyPr>
          <a:lstStyle>
            <a:lvl1pPr marL="0" marR="0" indent="0" algn="r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30963B5-4434-5B49-9BAD-ABF91757E56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8609" y="4486685"/>
            <a:ext cx="3416324" cy="462028"/>
          </a:xfrm>
        </p:spPr>
        <p:txBody>
          <a:bodyPr>
            <a:normAutofit/>
          </a:bodyPr>
          <a:lstStyle>
            <a:lvl1pPr marL="0" marR="0" indent="0" algn="r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0FC5881-FB5D-174D-8759-D76BBB60AB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8609" y="6391685"/>
            <a:ext cx="3416324" cy="716327"/>
          </a:xfrm>
        </p:spPr>
        <p:txBody>
          <a:bodyPr>
            <a:normAutofit/>
          </a:bodyPr>
          <a:lstStyle>
            <a:lvl1pPr marL="0" marR="0" indent="0" algn="r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8B02B8D-12B1-ED45-A1F8-3CE97700208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609" y="5934485"/>
            <a:ext cx="3416324" cy="462028"/>
          </a:xfrm>
        </p:spPr>
        <p:txBody>
          <a:bodyPr>
            <a:normAutofit/>
          </a:bodyPr>
          <a:lstStyle>
            <a:lvl1pPr marL="0" marR="0" indent="0" algn="r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C36E11D7-3635-7B4D-A596-4994C59028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41256" y="0"/>
            <a:ext cx="4457569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3D3CF-E49C-6C4C-B069-BC27134059F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648000" y="8340725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926AB-8ECD-9D4D-9EAF-E88AC2939E3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8433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833468"/>
            <a:ext cx="10162591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D52B1B6-30AA-CF4B-894E-C92F151C9B7C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08025" y="1955800"/>
            <a:ext cx="10163175" cy="4089400"/>
          </a:xfrm>
        </p:spPr>
        <p:txBody>
          <a:bodyPr anchor="ctr">
            <a:normAutofit/>
          </a:bodyPr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Insert Table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8D422F5-A309-654B-9CD8-1C15C7E94A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8025" y="6244756"/>
            <a:ext cx="4905375" cy="1938561"/>
          </a:xfrm>
          <a:solidFill>
            <a:srgbClr val="EAEAEA">
              <a:alpha val="50000"/>
            </a:srgbClr>
          </a:solidFill>
        </p:spPr>
        <p:txBody>
          <a:bodyPr lIns="360000" rIns="360000" bIns="288000" anchor="b"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36D08E6-AABA-C94E-BE12-D6D3E7CAB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62985" y="6536056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7F985C8-6DC5-B945-ACB2-AB4DD96CEA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40425" y="6244756"/>
            <a:ext cx="4905375" cy="1938561"/>
          </a:xfrm>
          <a:solidFill>
            <a:srgbClr val="EAEAEA">
              <a:alpha val="50000"/>
            </a:srgbClr>
          </a:solidFill>
        </p:spPr>
        <p:txBody>
          <a:bodyPr lIns="360000" rIns="360000" bIns="288000" anchor="b"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BE36970-2165-EF4A-B240-497797592A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69985" y="6536056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F2C9225-D2F6-154C-8C0A-046EE2F6C2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41256" y="0"/>
            <a:ext cx="4457569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3B47A-3B48-4646-812B-8A1CD7FCF16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48000" y="8340725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FCAA4-AD14-4E4B-A965-3D7CBBDDF4B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0789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833468"/>
            <a:ext cx="10162591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1599131"/>
            <a:ext cx="10162591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44BFCBF-68DB-3D46-A8E6-33835052CF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41256" y="0"/>
            <a:ext cx="4457569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AA209-2122-F54D-B941-1ED028052D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8000" y="8340725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1311B-DEEA-DC40-93AF-F317D42B20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5043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48361" y="0"/>
            <a:ext cx="6250464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833468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1599131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9DB2C08-EC86-6D4D-98D5-9A3E26C99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2502" y="3229874"/>
            <a:ext cx="6667233" cy="635384"/>
          </a:xfrm>
        </p:spPr>
        <p:txBody>
          <a:bodyPr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8AB02F-B132-DB4F-AC16-5433DF2900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8609" y="2991288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0A5293-0664-0F45-A200-C66FBB3987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82502" y="4499680"/>
            <a:ext cx="6667233" cy="635384"/>
          </a:xfrm>
        </p:spPr>
        <p:txBody>
          <a:bodyPr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B149F87-A9F5-5F4E-865F-4C13AF46664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8609" y="4261094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67F7A7F-0A83-3F4F-A9E1-704BCD9141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82502" y="5745488"/>
            <a:ext cx="6667233" cy="635384"/>
          </a:xfrm>
        </p:spPr>
        <p:txBody>
          <a:bodyPr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6FC2C54-DF18-5D45-B7BB-28DA6D0DF3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8609" y="5506901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0E5DB33-522F-ED43-A348-AD75821C31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82502" y="7015294"/>
            <a:ext cx="6667233" cy="635384"/>
          </a:xfrm>
        </p:spPr>
        <p:txBody>
          <a:bodyPr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2FB169AF-0190-9A46-81A6-F110ECB3319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8609" y="6776707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9D2EC-7F8C-7E4C-8131-D3D2937DEAC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48000" y="8340725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0BCB4-B02A-7C41-9A3E-8CA20831334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5090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48361" y="0"/>
            <a:ext cx="6250464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833468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1599131"/>
            <a:ext cx="8503313" cy="536031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F5F58C2-8A0A-2249-9A54-7C72682D90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8609" y="2333367"/>
            <a:ext cx="8503313" cy="1008000"/>
          </a:xfrm>
          <a:solidFill>
            <a:srgbClr val="EAEAEA">
              <a:alpha val="50000"/>
            </a:srgbClr>
          </a:solidFill>
        </p:spPr>
        <p:txBody>
          <a:bodyPr lIns="3024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43C4233-80DC-C84A-B6C8-986FABE740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3347" y="2405306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9021993A-32F7-2342-9845-E70B43A94AF7}"/>
              </a:ext>
            </a:extLst>
          </p:cNvPr>
          <p:cNvSpPr/>
          <p:nvPr userDrawn="1"/>
        </p:nvSpPr>
        <p:spPr>
          <a:xfrm flipH="1" flipV="1">
            <a:off x="3435607" y="2459442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28734E9-FE82-4147-B879-F1C54B7786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8609" y="3514172"/>
            <a:ext cx="8503313" cy="1008000"/>
          </a:xfrm>
          <a:solidFill>
            <a:srgbClr val="EAEAEA">
              <a:alpha val="50000"/>
            </a:srgbClr>
          </a:solidFill>
        </p:spPr>
        <p:txBody>
          <a:bodyPr lIns="3024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038B1D1-1709-7B4D-AE10-130C82CF9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347" y="3586111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34" name="Line">
            <a:extLst>
              <a:ext uri="{FF2B5EF4-FFF2-40B4-BE49-F238E27FC236}">
                <a16:creationId xmlns:a16="http://schemas.microsoft.com/office/drawing/2014/main" id="{29C13677-A459-A046-ACB6-71A49BAC96AD}"/>
              </a:ext>
            </a:extLst>
          </p:cNvPr>
          <p:cNvSpPr/>
          <p:nvPr userDrawn="1"/>
        </p:nvSpPr>
        <p:spPr>
          <a:xfrm flipH="1" flipV="1">
            <a:off x="3435607" y="3640247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2185D5C2-ABFD-084B-A89C-261FF0229B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609" y="4720377"/>
            <a:ext cx="8503313" cy="1008000"/>
          </a:xfrm>
          <a:solidFill>
            <a:srgbClr val="EAEAEA">
              <a:alpha val="50000"/>
            </a:srgbClr>
          </a:solidFill>
        </p:spPr>
        <p:txBody>
          <a:bodyPr lIns="3024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CE39741-A0B5-9C4D-9AD1-C2AE8A6554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347" y="4792316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37" name="Line">
            <a:extLst>
              <a:ext uri="{FF2B5EF4-FFF2-40B4-BE49-F238E27FC236}">
                <a16:creationId xmlns:a16="http://schemas.microsoft.com/office/drawing/2014/main" id="{19185F66-29B0-AD4D-8BA7-6872305EB3C5}"/>
              </a:ext>
            </a:extLst>
          </p:cNvPr>
          <p:cNvSpPr/>
          <p:nvPr userDrawn="1"/>
        </p:nvSpPr>
        <p:spPr>
          <a:xfrm flipH="1" flipV="1">
            <a:off x="3435607" y="4846452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9DA965BB-928E-F544-9EFB-BE8C1C485B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609" y="5926582"/>
            <a:ext cx="8503313" cy="1008000"/>
          </a:xfrm>
          <a:solidFill>
            <a:srgbClr val="EAEAEA">
              <a:alpha val="50000"/>
            </a:srgbClr>
          </a:solidFill>
        </p:spPr>
        <p:txBody>
          <a:bodyPr lIns="3024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4EF5C610-43D8-6C49-913B-20FE537B7B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3347" y="5998521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40" name="Line">
            <a:extLst>
              <a:ext uri="{FF2B5EF4-FFF2-40B4-BE49-F238E27FC236}">
                <a16:creationId xmlns:a16="http://schemas.microsoft.com/office/drawing/2014/main" id="{71546AEA-8CAC-524C-8918-1347A0C201C1}"/>
              </a:ext>
            </a:extLst>
          </p:cNvPr>
          <p:cNvSpPr/>
          <p:nvPr userDrawn="1"/>
        </p:nvSpPr>
        <p:spPr>
          <a:xfrm flipH="1" flipV="1">
            <a:off x="3435607" y="6052657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DB4D30EA-3320-974C-A27B-A346E43605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8609" y="7132787"/>
            <a:ext cx="8503313" cy="1008000"/>
          </a:xfrm>
          <a:solidFill>
            <a:srgbClr val="EAEAEA">
              <a:alpha val="50000"/>
            </a:srgbClr>
          </a:solidFill>
        </p:spPr>
        <p:txBody>
          <a:bodyPr lIns="3024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45E076C-7ACD-9345-8121-2DA9C7FAAC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3347" y="7204726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497043AA-55E1-6D47-B935-EEFD89AB93A5}"/>
              </a:ext>
            </a:extLst>
          </p:cNvPr>
          <p:cNvSpPr/>
          <p:nvPr userDrawn="1"/>
        </p:nvSpPr>
        <p:spPr>
          <a:xfrm flipH="1" flipV="1">
            <a:off x="3435607" y="7258862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10F2F-6664-A44B-A492-D1EDDE33377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648000" y="8340725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04E80-2C72-AA48-B194-7FC819F0E5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5129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48361" y="0"/>
            <a:ext cx="6250464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09" y="873971"/>
            <a:ext cx="8503313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9AD363D-B66E-874F-A843-F3AA1FB126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09" y="1599131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F6E37-99AE-C04A-BEB0-D3A920C101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8000" y="8340725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97C4A-792E-8F41-861E-567573BCF7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210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and Text Templates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6129" y="0"/>
            <a:ext cx="11306230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D06B29B-C19D-8A4E-B9D0-654639E681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0622" y="2129553"/>
            <a:ext cx="2916000" cy="311437"/>
          </a:xfrm>
        </p:spPr>
        <p:txBody>
          <a:bodyPr anchor="b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A2EE1-DF41-7C47-A9E7-20B44C8B9A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7495" y="2487213"/>
            <a:ext cx="2916000" cy="101798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6CCD86D-1DB1-1246-B270-28D7E123E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622" y="3742267"/>
            <a:ext cx="2916000" cy="3445933"/>
          </a:xfrm>
        </p:spPr>
        <p:txBody>
          <a:bodyPr anchor="t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9FF9C7-B9F6-F949-A5C2-25B386F2675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48000" y="8340725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A2AA-3FD0-AF4D-A899-EC8F1AC26D0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9965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9561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7C44-680E-441B-846F-2EEF52C0D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9853" y="1472842"/>
            <a:ext cx="11999119" cy="3133172"/>
          </a:xfrm>
        </p:spPr>
        <p:txBody>
          <a:bodyPr anchor="b"/>
          <a:lstStyle>
            <a:lvl1pPr algn="ctr">
              <a:defRPr sz="787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9831B-3168-4E74-B5FE-70D79EFEB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9853" y="4726842"/>
            <a:ext cx="11999119" cy="2172804"/>
          </a:xfrm>
        </p:spPr>
        <p:txBody>
          <a:bodyPr/>
          <a:lstStyle>
            <a:lvl1pPr marL="0" indent="0" algn="ctr">
              <a:buNone/>
              <a:defRPr sz="3149"/>
            </a:lvl1pPr>
            <a:lvl2pPr marL="599938" indent="0" algn="ctr">
              <a:buNone/>
              <a:defRPr sz="2624"/>
            </a:lvl2pPr>
            <a:lvl3pPr marL="1199876" indent="0" algn="ctr">
              <a:buNone/>
              <a:defRPr sz="2362"/>
            </a:lvl3pPr>
            <a:lvl4pPr marL="1799814" indent="0" algn="ctr">
              <a:buNone/>
              <a:defRPr sz="2100"/>
            </a:lvl4pPr>
            <a:lvl5pPr marL="2399751" indent="0" algn="ctr">
              <a:buNone/>
              <a:defRPr sz="2100"/>
            </a:lvl5pPr>
            <a:lvl6pPr marL="2999689" indent="0" algn="ctr">
              <a:buNone/>
              <a:defRPr sz="2100"/>
            </a:lvl6pPr>
            <a:lvl7pPr marL="3599627" indent="0" algn="ctr">
              <a:buNone/>
              <a:defRPr sz="2100"/>
            </a:lvl7pPr>
            <a:lvl8pPr marL="4199565" indent="0" algn="ctr">
              <a:buNone/>
              <a:defRPr sz="2100"/>
            </a:lvl8pPr>
            <a:lvl9pPr marL="479950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FBD8-BA84-4574-970D-0A798685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CFFA-4174-4BBE-94A6-54DAD1050FAF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683D2-0746-4820-9219-49E19A64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25251-4BE9-42A1-A51C-00C617E3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6B9-3DAC-4D03-862D-64947E51D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5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E6F543-8CF7-684C-944B-13BE27002C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1581" y="575469"/>
            <a:ext cx="14855662" cy="694293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Inset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BD70DC-8325-DD46-9ABF-9C865F725B2E}"/>
              </a:ext>
            </a:extLst>
          </p:cNvPr>
          <p:cNvSpPr/>
          <p:nvPr userDrawn="1"/>
        </p:nvSpPr>
        <p:spPr>
          <a:xfrm>
            <a:off x="1807485" y="4170164"/>
            <a:ext cx="736953" cy="2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B168D8-9A96-B34E-BFA2-B9AC7F118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7485" y="2878839"/>
            <a:ext cx="10632552" cy="7848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7A2315E-8206-DA4D-B5F9-E952C643E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7485" y="4647517"/>
            <a:ext cx="10632552" cy="443284"/>
          </a:xfrm>
        </p:spPr>
        <p:txBody>
          <a:bodyPr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2B5DC4F-40CD-C543-AF5F-64FCC50AF8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7485" y="2280996"/>
            <a:ext cx="10632552" cy="443284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980250E-EB35-544F-A42A-85A293038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7485" y="5474246"/>
            <a:ext cx="10632552" cy="443284"/>
          </a:xfrm>
        </p:spPr>
        <p:txBody>
          <a:bodyPr>
            <a:normAutofit/>
          </a:bodyPr>
          <a:lstStyle>
            <a:lvl1pPr>
              <a:defRPr sz="1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E1153D7-8033-5B48-874B-06C019B449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2C65A5-B873-C245-AB10-9FD94589F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414" y="7823199"/>
            <a:ext cx="1736454" cy="6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100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2D67F-FB48-4499-BC45-0F0516F6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1EF7A-4354-4C2C-81C8-BE9C0317F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E3CD2-3B89-49CE-A50A-4B66ABAB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CFFA-4174-4BBE-94A6-54DAD1050FAF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81E46-6256-4236-B986-2B322DCC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8FA1C-147F-4FF7-A9AC-41B5074D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6B9-3DAC-4D03-862D-64947E51D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1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1951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6551F-6F43-7041-969A-3CFA7EDB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F7264-9106-6E46-A8BF-3667A6E89641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3E373-8148-D64B-9F12-92B843EF3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0B669-9DBA-3642-BAB9-8989DB6B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55AF5-D05C-3B45-99A5-719D3B29B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data">
  <p:cSld name="1_Blank_nodat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0" y="0"/>
            <a:ext cx="15998825" cy="89995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19972" tIns="59969" rIns="119972" bIns="59969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62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25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996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ass, man, mountain&#10;&#10;Description automatically generated">
            <a:extLst>
              <a:ext uri="{FF2B5EF4-FFF2-40B4-BE49-F238E27FC236}">
                <a16:creationId xmlns:a16="http://schemas.microsoft.com/office/drawing/2014/main" id="{2025D8D5-951A-4DC5-AC36-3F6736A5B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" y="0"/>
            <a:ext cx="15994087" cy="89995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D0A92-BD99-415E-B445-ECD4F356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16697-CCC9-48FC-A2E3-DF7A4A0F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70535" y="8382902"/>
            <a:ext cx="3599736" cy="479142"/>
          </a:xfrm>
          <a:prstGeom prst="rect">
            <a:avLst/>
          </a:prstGeom>
        </p:spPr>
        <p:txBody>
          <a:bodyPr/>
          <a:lstStyle/>
          <a:p>
            <a:fld id="{92A94F9A-C27F-4216-92CD-014CB0A28A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587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 column content">
  <p:cSld name="I column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1099919" y="2395710"/>
            <a:ext cx="13798987" cy="571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99876" lvl="0" indent="-449906" algn="l">
              <a:lnSpc>
                <a:spcPct val="90000"/>
              </a:lnSpc>
              <a:spcBef>
                <a:spcPts val="13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199752" lvl="1" indent="-449906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799627" lvl="2" indent="-449906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399502" lvl="3" indent="-449906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999378" lvl="4" indent="-449906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599254" lvl="5" indent="-449906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199131" lvl="6" indent="-449906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799005" lvl="7" indent="-449906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398882" lvl="8" indent="-449906" algn="l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99941" y="360399"/>
            <a:ext cx="14398943" cy="776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4539474" y="8489793"/>
            <a:ext cx="1340447" cy="47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575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575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575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575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575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575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575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575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575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Image and Text Templates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11" y="833468"/>
            <a:ext cx="10162591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B7F877-E270-5940-A83B-9682D4FBD1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611" y="1599134"/>
            <a:ext cx="10162591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44BFCBF-68DB-3D46-A8E6-33835052CF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41258" y="0"/>
            <a:ext cx="4457569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 anchor="ctr">
            <a:normAutofit/>
          </a:bodyPr>
          <a:lstStyle>
            <a:lvl1pPr algn="ct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BAA209-2122-F54D-B941-1ED028052D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48000" y="8340727"/>
            <a:ext cx="5400676" cy="479426"/>
          </a:xfrm>
          <a:prstGeom prst="rect">
            <a:avLst/>
          </a:prstGeom>
        </p:spPr>
        <p:txBody>
          <a:bodyPr/>
          <a:lstStyle/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1311B-DEEA-DC40-93AF-F317D42B20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05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Running Text">
  <p:cSld name="Title &amp; Running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26886" y="842345"/>
            <a:ext cx="7013658" cy="93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9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49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49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49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49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49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49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49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49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2"/>
          </p:nvPr>
        </p:nvSpPr>
        <p:spPr>
          <a:xfrm>
            <a:off x="826887" y="266653"/>
            <a:ext cx="2309542" cy="20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24">
                <a:solidFill>
                  <a:srgbClr val="76787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 idx="3"/>
          </p:nvPr>
        </p:nvSpPr>
        <p:spPr>
          <a:xfrm>
            <a:off x="826887" y="8552842"/>
            <a:ext cx="2309542" cy="20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24">
                <a:solidFill>
                  <a:srgbClr val="76787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0579714" y="1773006"/>
            <a:ext cx="4518303" cy="600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799798" lvl="0" indent="-4776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entury Gothic"/>
              <a:buChar char="●"/>
              <a:defRPr sz="1224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599595" lvl="1" indent="-477657" rtl="0">
              <a:lnSpc>
                <a:spcPct val="115000"/>
              </a:lnSpc>
              <a:spcBef>
                <a:spcPts val="175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entury Gothic"/>
              <a:buChar char="○"/>
              <a:defRPr sz="1224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399392" lvl="2" indent="-477657" rtl="0">
              <a:lnSpc>
                <a:spcPct val="115000"/>
              </a:lnSpc>
              <a:spcBef>
                <a:spcPts val="175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entury Gothic"/>
              <a:buChar char="■"/>
              <a:defRPr sz="1224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3199187" lvl="3" indent="-477657" rtl="0">
              <a:lnSpc>
                <a:spcPct val="115000"/>
              </a:lnSpc>
              <a:spcBef>
                <a:spcPts val="175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entury Gothic"/>
              <a:buChar char="●"/>
              <a:defRPr sz="1224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998985" lvl="4" indent="-477657" rtl="0">
              <a:lnSpc>
                <a:spcPct val="115000"/>
              </a:lnSpc>
              <a:spcBef>
                <a:spcPts val="175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entury Gothic"/>
              <a:buChar char="○"/>
              <a:defRPr sz="1224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4798782" lvl="5" indent="-477657" rtl="0">
              <a:lnSpc>
                <a:spcPct val="115000"/>
              </a:lnSpc>
              <a:spcBef>
                <a:spcPts val="175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entury Gothic"/>
              <a:buChar char="■"/>
              <a:defRPr sz="1224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5598580" lvl="6" indent="-477657" rtl="0">
              <a:lnSpc>
                <a:spcPct val="115000"/>
              </a:lnSpc>
              <a:spcBef>
                <a:spcPts val="175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entury Gothic"/>
              <a:buChar char="●"/>
              <a:defRPr sz="1224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6398376" lvl="7" indent="-477657" rtl="0">
              <a:lnSpc>
                <a:spcPct val="115000"/>
              </a:lnSpc>
              <a:spcBef>
                <a:spcPts val="175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entury Gothic"/>
              <a:buChar char="○"/>
              <a:defRPr sz="1224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7198173" lvl="8" indent="-477657" rtl="0">
              <a:lnSpc>
                <a:spcPct val="115000"/>
              </a:lnSpc>
              <a:spcBef>
                <a:spcPts val="1750"/>
              </a:spcBef>
              <a:spcAft>
                <a:spcPts val="1750"/>
              </a:spcAft>
              <a:buClr>
                <a:schemeClr val="accent1"/>
              </a:buClr>
              <a:buSzPts val="700"/>
              <a:buFont typeface="Century Gothic"/>
              <a:buChar char="■"/>
              <a:defRPr sz="1224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 idx="4"/>
          </p:nvPr>
        </p:nvSpPr>
        <p:spPr>
          <a:xfrm>
            <a:off x="826887" y="1773006"/>
            <a:ext cx="6295076" cy="93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750">
                <a:solidFill>
                  <a:srgbClr val="76787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925">
                <a:solidFill>
                  <a:srgbClr val="193A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4050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91262" y="569085"/>
            <a:ext cx="14398943" cy="776797"/>
          </a:xfrm>
        </p:spPr>
        <p:txBody>
          <a:bodyPr anchor="t" anchorCtr="0"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614E4C0-6DC5-4F72-A9F0-273A04BF0A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51311" y="8261575"/>
            <a:ext cx="859399" cy="479142"/>
          </a:xfrm>
          <a:prstGeom prst="rect">
            <a:avLst/>
          </a:prstGeom>
        </p:spPr>
        <p:txBody>
          <a:bodyPr/>
          <a:lstStyle>
            <a:lvl1pPr>
              <a:defRPr sz="1312"/>
            </a:lvl1pPr>
          </a:lstStyle>
          <a:p>
            <a:fld id="{62F0BB2B-A04D-4CFE-A72F-29B51F99A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219024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40946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EEB96576-F0E9-1047-B6B6-5DE274098F4A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3B220DE4-15B1-0249-8858-7BA179BAE3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8557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>
            <a:normAutofit/>
          </a:bodyPr>
          <a:lstStyle>
            <a:lvl1pPr algn="r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FULL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10499-C0A7-6243-9545-E705093B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9" y="2756166"/>
            <a:ext cx="13798987" cy="8076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6006DCE-0D44-FF4D-B2FB-D1CED22340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3137" y="3851265"/>
            <a:ext cx="10632552" cy="443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BADBE0-29E4-D844-AA76-F8AE37E9C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3237" y="5268261"/>
            <a:ext cx="2547813" cy="86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B60CC5-9E6E-4F47-A50E-1D95A3219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7143" y="6189187"/>
            <a:ext cx="2880000" cy="4812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7BB3B50-1CCE-5649-9DCA-0B59821BA0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3254" y="6690339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C48B451-8EF3-7B47-B7F2-7EEF6EE320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3025" y="5268261"/>
            <a:ext cx="2547813" cy="86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17A6448-AFD7-3044-95EB-4251753F5B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06931" y="6189187"/>
            <a:ext cx="2880000" cy="501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C24DD6F-D1A8-F744-A604-C013640E1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33042" y="6670400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662E379-A7DE-874C-8288-0F1AC50F8D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20757" y="5268261"/>
            <a:ext cx="2547813" cy="86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4284B40-F97C-B847-B17F-F9A1EE1C22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54663" y="6189187"/>
            <a:ext cx="2880000" cy="501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A08E44F-5E65-3F41-A544-CA5FE287AE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80774" y="6670400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7080DF3-DAC5-064A-B30A-107609C104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40484" y="5268261"/>
            <a:ext cx="2547813" cy="86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CA3B236-5A3D-2B41-A900-BFCC1504D5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974390" y="6189187"/>
            <a:ext cx="2880000" cy="5011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34AA5C2-5AB4-9C46-BC9D-CBBE2925BB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900501" y="6670400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F0394E21-676E-6D40-BD8A-9D1D80BEBE7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2F84CA2D-40E5-DD45-9C80-8644CDBBD337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C9DECE-DFF5-5545-B947-4A0CFB2FF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40486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>
            <a:normAutofit/>
          </a:bodyPr>
          <a:lstStyle>
            <a:lvl1pPr algn="l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FULL IMAGE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949F0F-CD4D-9E46-AB1B-ED4073FF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1071907"/>
            <a:ext cx="13798987" cy="6463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1791853-419A-1644-B8DD-51E5A6CF8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674" y="1936909"/>
            <a:ext cx="10632552" cy="443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CBB93E5-EE5D-3B4F-B4C3-EECA2D673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7368" y="2991288"/>
            <a:ext cx="3342379" cy="411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7EAE0D8-1025-E147-9B85-717DF3AD37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7367" y="3499564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FBD1AA-C8F2-4442-9711-38503D00CD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5673" y="2991288"/>
            <a:ext cx="873952" cy="873971"/>
          </a:xfrm>
          <a:prstGeom prst="rect">
            <a:avLst/>
          </a:prstGeom>
        </p:spPr>
        <p:txBody>
          <a:bodyPr anchor="ctr"/>
          <a:lstStyle>
            <a:lvl1pPr algn="ctr">
              <a:defRPr sz="1312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B1860A1-3875-5C41-8520-5220DC90E7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7368" y="4431214"/>
            <a:ext cx="3342379" cy="411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06338F7-31D9-6C43-A90C-507AA36C26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97367" y="4939490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70529798-B4C0-6444-BC17-16DC74D53A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15673" y="4431214"/>
            <a:ext cx="873952" cy="873971"/>
          </a:xfrm>
          <a:prstGeom prst="rect">
            <a:avLst/>
          </a:prstGeom>
        </p:spPr>
        <p:txBody>
          <a:bodyPr anchor="ctr"/>
          <a:lstStyle>
            <a:lvl1pPr algn="ctr">
              <a:defRPr sz="1312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92750F0-2839-BC40-BB44-042312574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97368" y="5847141"/>
            <a:ext cx="3342379" cy="411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48692F05-EA29-074A-9F48-3350DABAEB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97367" y="6355418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81526494-A194-5641-97B5-783ECD7BD00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15673" y="5847141"/>
            <a:ext cx="873952" cy="873971"/>
          </a:xfrm>
          <a:prstGeom prst="rect">
            <a:avLst/>
          </a:prstGeom>
        </p:spPr>
        <p:txBody>
          <a:bodyPr anchor="ctr"/>
          <a:lstStyle>
            <a:lvl1pPr algn="ctr">
              <a:defRPr sz="1312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1DD79CA4-BEDE-AF45-8D71-5158E33B942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3CB7FB7E-0D49-6B42-ACD4-20BBD81D9D1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C9DECE-DFF5-5545-B947-4A0CFB2FF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35921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A2665-F693-5E40-8D08-ACF953AE28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998825" cy="89995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Ins="90000">
            <a:normAutofit/>
          </a:bodyPr>
          <a:lstStyle>
            <a:lvl1pPr algn="l">
              <a:defRPr sz="1968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ADD FULL IMAGE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949F0F-CD4D-9E46-AB1B-ED4073FF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1071907"/>
            <a:ext cx="13798987" cy="6463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1791853-419A-1644-B8DD-51E5A6CF8B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674" y="1936909"/>
            <a:ext cx="10632552" cy="4432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CBB93E5-EE5D-3B4F-B4C3-EECA2D673C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21366" y="5372174"/>
            <a:ext cx="3342379" cy="411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7EAE0D8-1025-E147-9B85-717DF3AD37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8666" y="5880450"/>
            <a:ext cx="3027778" cy="63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FBD1AA-C8F2-4442-9711-38503D00CD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5579" y="4153940"/>
            <a:ext cx="873952" cy="873971"/>
          </a:xfrm>
          <a:prstGeom prst="rect">
            <a:avLst/>
          </a:prstGeom>
        </p:spPr>
        <p:txBody>
          <a:bodyPr anchor="ctr"/>
          <a:lstStyle>
            <a:lvl1pPr algn="ctr">
              <a:defRPr sz="1312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2FC6DB-0000-F444-80ED-07087545D4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6164" y="3572266"/>
            <a:ext cx="2827345" cy="58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CE5613-1018-8247-980A-869157F065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93509" y="3572266"/>
            <a:ext cx="4350599" cy="1179490"/>
          </a:xfrm>
          <a:prstGeom prst="rect">
            <a:avLst/>
          </a:prstGeom>
        </p:spPr>
        <p:txBody>
          <a:bodyPr>
            <a:normAutofit/>
          </a:bodyPr>
          <a:lstStyle>
            <a:lvl1pPr marL="299969" marR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marL="299969" marR="0" lvl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99969" marR="0" lvl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8E67EE2-FEB5-B44F-9178-5E69675ED1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66164" y="5132186"/>
            <a:ext cx="2827345" cy="58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0000963-236E-514C-BF09-0491B96262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993509" y="5132186"/>
            <a:ext cx="4350599" cy="1179490"/>
          </a:xfrm>
          <a:prstGeom prst="rect">
            <a:avLst/>
          </a:prstGeom>
        </p:spPr>
        <p:txBody>
          <a:bodyPr>
            <a:normAutofit/>
          </a:bodyPr>
          <a:lstStyle>
            <a:lvl1pPr marL="299969" marR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marL="299969" marR="0" lvl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99969" marR="0" lvl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FF293CD-582C-DC45-9DB7-54406DFB3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6164" y="6692106"/>
            <a:ext cx="2827345" cy="5816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70D6C11-3B95-9C41-9357-DC635CE578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993509" y="6692106"/>
            <a:ext cx="4350599" cy="1179490"/>
          </a:xfrm>
          <a:prstGeom prst="rect">
            <a:avLst/>
          </a:prstGeom>
        </p:spPr>
        <p:txBody>
          <a:bodyPr>
            <a:normAutofit/>
          </a:bodyPr>
          <a:lstStyle>
            <a:lvl1pPr marL="299969" marR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marL="299969" marR="0" lvl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99969" marR="0" lvl="0" indent="-299969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319D46C0-FC9C-7946-BF94-63F431AF56D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/>
          <a:lstStyle/>
          <a:p>
            <a:r>
              <a:rPr lang="en-CA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 </a:t>
            </a:r>
            <a:endParaRPr lang="en-CA" dirty="0">
              <a:solidFill>
                <a:schemeClr val="bg1">
                  <a:lumMod val="75000"/>
                </a:schemeClr>
              </a:solidFill>
              <a:latin typeface="Century Gothic Regular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49CA8098-AE70-8241-947C-0CE5EF701A4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DC9DECE-DFF5-5545-B947-4A0CFB2FF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80299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DF6D4B-A56B-104E-ABFB-F0BFE9498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3422" y="1674665"/>
            <a:ext cx="5456292" cy="690125"/>
          </a:xfrm>
        </p:spPr>
        <p:txBody>
          <a:bodyPr anchor="b">
            <a:normAutofit/>
          </a:bodyPr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D4FDC9-D18B-B243-BB1E-259987B84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3422" y="4276442"/>
            <a:ext cx="5456292" cy="3191158"/>
          </a:xfrm>
        </p:spPr>
        <p:txBody>
          <a:bodyPr anchor="t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E95007-3090-F840-AF96-783675B132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33" y="1674665"/>
            <a:ext cx="5456292" cy="690125"/>
          </a:xfrm>
        </p:spPr>
        <p:txBody>
          <a:bodyPr anchor="b">
            <a:normAutofit/>
          </a:bodyPr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45C950-319A-E641-8637-7508BCFB5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26933" y="4276442"/>
            <a:ext cx="5456292" cy="3191158"/>
          </a:xfrm>
        </p:spPr>
        <p:txBody>
          <a:bodyPr anchor="t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1C93C-8EDE-2B48-BFD8-3687467574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6458" y="2563411"/>
            <a:ext cx="5456891" cy="1514506"/>
          </a:xfrm>
        </p:spPr>
        <p:txBody>
          <a:bodyPr>
            <a:no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DA1902-ABEB-0142-8B49-1FE6269DA6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60295" y="2563411"/>
            <a:ext cx="5456891" cy="1514506"/>
          </a:xfrm>
        </p:spPr>
        <p:txBody>
          <a:bodyPr>
            <a:no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5AB767-F410-E64F-BFD2-FDD0EA468F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8D085-6ADE-BE45-87DB-0EF5D99206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35734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DF6D4B-A56B-104E-ABFB-F0BFE9498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3422" y="2053353"/>
            <a:ext cx="5456292" cy="311437"/>
          </a:xfrm>
        </p:spPr>
        <p:txBody>
          <a:bodyPr anchor="b">
            <a:noAutofit/>
          </a:bodyPr>
          <a:lstStyle>
            <a:lvl1pP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D4FDC9-D18B-B243-BB1E-259987B84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3422" y="4276442"/>
            <a:ext cx="5456292" cy="2453542"/>
          </a:xfrm>
        </p:spPr>
        <p:txBody>
          <a:bodyPr anchor="t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45C950-319A-E641-8637-7508BCFB5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3781" y="2053353"/>
            <a:ext cx="5456292" cy="4676631"/>
          </a:xfrm>
        </p:spPr>
        <p:txBody>
          <a:bodyPr anchor="t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DA1902-ABEB-0142-8B49-1FE6269DA6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60295" y="2563411"/>
            <a:ext cx="5456891" cy="1514506"/>
          </a:xfrm>
        </p:spPr>
        <p:txBody>
          <a:bodyPr>
            <a:no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17BE21-58FF-7C42-A8E3-AD1E3FD50B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0C668-CCD0-714A-88FF-31BD5E8B54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5711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DF6D4B-A56B-104E-ABFB-F0BFE9498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5822" y="2053353"/>
            <a:ext cx="3420000" cy="311437"/>
          </a:xfrm>
        </p:spPr>
        <p:txBody>
          <a:bodyPr anchor="b">
            <a:normAutofit/>
          </a:bodyPr>
          <a:lstStyle>
            <a:lvl1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D4FDC9-D18B-B243-BB1E-259987B84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5822" y="3911600"/>
            <a:ext cx="3426873" cy="2818384"/>
          </a:xfrm>
        </p:spPr>
        <p:txBody>
          <a:bodyPr anchor="t">
            <a:normAutofit/>
          </a:bodyPr>
          <a:lstStyle>
            <a:lvl1pPr marL="213750" marR="0" indent="-28575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13750" marR="0" lvl="0" indent="-285750" algn="l" defTabSz="59993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DA1902-ABEB-0142-8B49-1FE6269DA6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12695" y="2411013"/>
            <a:ext cx="3420000" cy="1280456"/>
          </a:xfrm>
        </p:spPr>
        <p:txBody>
          <a:bodyPr anchor="b">
            <a:norm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860FD8B-6679-DA4C-9C1C-A31AF7D150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9412" y="2053353"/>
            <a:ext cx="3420000" cy="311437"/>
          </a:xfrm>
        </p:spPr>
        <p:txBody>
          <a:bodyPr anchor="b">
            <a:normAutofit/>
          </a:bodyPr>
          <a:lstStyle>
            <a:lvl1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99A8826-FC43-404A-AFDD-7B27650908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5976" y="3911600"/>
            <a:ext cx="3426873" cy="2818384"/>
          </a:xfrm>
        </p:spPr>
        <p:txBody>
          <a:bodyPr anchor="t">
            <a:normAutofit/>
          </a:bodyPr>
          <a:lstStyle>
            <a:lvl1pPr marL="213750" marR="0" indent="-28575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13750" marR="0" lvl="0" indent="-285750" algn="l" defTabSz="59993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1A14D95-BA98-A147-B8A3-6EC9F3D641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9412" y="2411013"/>
            <a:ext cx="3420000" cy="1280456"/>
          </a:xfrm>
        </p:spPr>
        <p:txBody>
          <a:bodyPr anchor="b">
            <a:norm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90E659C-8992-9744-BF8B-64A9A14470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09012" y="2053353"/>
            <a:ext cx="3420000" cy="311437"/>
          </a:xfrm>
        </p:spPr>
        <p:txBody>
          <a:bodyPr anchor="b">
            <a:normAutofit/>
          </a:bodyPr>
          <a:lstStyle>
            <a:lvl1pPr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C92070B-6521-4141-9EAA-02C1171C7C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05576" y="3911600"/>
            <a:ext cx="3426873" cy="2818384"/>
          </a:xfrm>
        </p:spPr>
        <p:txBody>
          <a:bodyPr anchor="t">
            <a:normAutofit/>
          </a:bodyPr>
          <a:lstStyle>
            <a:lvl1pPr marL="213750" marR="0" indent="-28575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marL="213750" marR="0" lvl="0" indent="-285750" algn="l" defTabSz="59993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5BF7564-AB54-1C47-A088-17D8445D64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709012" y="2411013"/>
            <a:ext cx="3420000" cy="1280456"/>
          </a:xfrm>
        </p:spPr>
        <p:txBody>
          <a:bodyPr anchor="b">
            <a:norm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0171D-ACE2-DC41-AEC5-6127224CB5D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25F0F-1C63-7848-AE9B-59BAAB19FF0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28761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DF6D4B-A56B-104E-ABFB-F0BFE9498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8622" y="2104153"/>
            <a:ext cx="2916000" cy="311437"/>
          </a:xfrm>
        </p:spPr>
        <p:txBody>
          <a:bodyPr anchor="b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8D4FDC9-D18B-B243-BB1E-259987B84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8623" y="3661489"/>
            <a:ext cx="2916000" cy="3509779"/>
          </a:xfrm>
        </p:spPr>
        <p:txBody>
          <a:bodyPr anchor="t">
            <a:normAutofit/>
          </a:bodyPr>
          <a:lstStyle>
            <a:lvl1pPr marL="0" marR="0" indent="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7DA1902-ABEB-0142-8B49-1FE6269DA6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55495" y="2461813"/>
            <a:ext cx="2916000" cy="101798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8702FB3-EE29-C640-B61B-C920E9FAE7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3822" y="2104153"/>
            <a:ext cx="2916000" cy="311437"/>
          </a:xfrm>
        </p:spPr>
        <p:txBody>
          <a:bodyPr anchor="b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6207AD2-39E3-0C4D-843F-58299EF4DB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53823" y="3661489"/>
            <a:ext cx="2916000" cy="3509779"/>
          </a:xfrm>
        </p:spPr>
        <p:txBody>
          <a:bodyPr anchor="t">
            <a:normAutofit/>
          </a:bodyPr>
          <a:lstStyle>
            <a:lvl1pPr marL="0" marR="0" indent="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B7AB4BB-DDDF-6A41-874F-A2C76C84E3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60695" y="2461813"/>
            <a:ext cx="2916000" cy="101798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53F0AE9-789D-6046-9652-300B2B31AC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2366" y="2104153"/>
            <a:ext cx="2916000" cy="311437"/>
          </a:xfrm>
        </p:spPr>
        <p:txBody>
          <a:bodyPr anchor="b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2FA53A-C8F9-5F4A-9068-9AFA36BE4E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2067" y="3661489"/>
            <a:ext cx="2916000" cy="3509779"/>
          </a:xfrm>
        </p:spPr>
        <p:txBody>
          <a:bodyPr anchor="t">
            <a:normAutofit/>
          </a:bodyPr>
          <a:lstStyle>
            <a:lvl1pPr marL="213750" marR="0" indent="-28575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D6A66F-A4E3-DE40-97EF-2946A1FF6C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39239" y="2461813"/>
            <a:ext cx="2916000" cy="101798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E351732-15E1-C849-866F-D6947F385B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37566" y="2104153"/>
            <a:ext cx="2916000" cy="311437"/>
          </a:xfrm>
        </p:spPr>
        <p:txBody>
          <a:bodyPr anchor="b">
            <a:normAutofit/>
          </a:bodyPr>
          <a:lstStyle>
            <a:lvl1pPr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4028D5-E6CE-414A-A2F8-58934380D2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37267" y="3661489"/>
            <a:ext cx="2916000" cy="3509779"/>
          </a:xfrm>
        </p:spPr>
        <p:txBody>
          <a:bodyPr anchor="t">
            <a:normAutofit/>
          </a:bodyPr>
          <a:lstStyle>
            <a:lvl1pPr marL="213750" marR="0" indent="-285750" algn="l" defTabSz="599938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285750" marR="0" lvl="0" indent="-285750" algn="l" defTabSz="599938" rtl="0" eaLnBrk="1" fontAlgn="auto" latinLnBrk="0" hangingPunct="1">
              <a:lnSpc>
                <a:spcPct val="90000"/>
              </a:lnSpc>
              <a:spcBef>
                <a:spcPts val="656"/>
              </a:spcBef>
              <a:spcAft>
                <a:spcPts val="0"/>
              </a:spcAft>
              <a:buClr>
                <a:srgbClr val="0095D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7B50F2C-3012-CC44-9B8B-A4E196B1D7C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844439" y="2461813"/>
            <a:ext cx="2916000" cy="1017989"/>
          </a:xfrm>
        </p:spPr>
        <p:txBody>
          <a:bodyPr anchor="b">
            <a:normAutofit/>
          </a:bodyPr>
          <a:lstStyle>
            <a:lvl1pPr>
              <a:defRPr sz="32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488CA"/>
                </a:solidFill>
              </a:defRPr>
            </a:lvl2pPr>
            <a:lvl3pPr>
              <a:defRPr>
                <a:solidFill>
                  <a:srgbClr val="2488CA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61DD8A-1EA8-CE48-8AB5-81D24865A9C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D1BAB9-7C37-A543-9D6F-17E497D2DB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50364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838192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Line">
            <a:extLst>
              <a:ext uri="{FF2B5EF4-FFF2-40B4-BE49-F238E27FC236}">
                <a16:creationId xmlns:a16="http://schemas.microsoft.com/office/drawing/2014/main" id="{60972E9A-AC2B-9D4B-89D6-CB64ABDB8561}"/>
              </a:ext>
            </a:extLst>
          </p:cNvPr>
          <p:cNvSpPr/>
          <p:nvPr userDrawn="1"/>
        </p:nvSpPr>
        <p:spPr>
          <a:xfrm flipH="1" flipV="1">
            <a:off x="1055404" y="1993781"/>
            <a:ext cx="821563" cy="0"/>
          </a:xfrm>
          <a:prstGeom prst="line">
            <a:avLst/>
          </a:prstGeom>
          <a:noFill/>
          <a:ln w="25400" cap="flat">
            <a:solidFill>
              <a:srgbClr val="54585F">
                <a:alpha val="40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340254E-0E8A-E745-809A-DFA62BE7E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8167" y="3975174"/>
            <a:ext cx="3342379" cy="411530"/>
          </a:xfrm>
        </p:spPr>
        <p:txBody>
          <a:bodyPr>
            <a:normAutofit/>
          </a:bodyPr>
          <a:lstStyle>
            <a:lvl1pPr algn="ctr"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D44463B-B468-1F4B-901F-05427A882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5467" y="4432651"/>
            <a:ext cx="3027778" cy="635384"/>
          </a:xfrm>
        </p:spPr>
        <p:txBody>
          <a:bodyPr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12FC50A-D9CB-A74C-B53D-2DFF6E4D1C6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52380" y="2756940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EAFFCBA-FF9B-3441-B8FB-EF630F26E4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0567" y="3975174"/>
            <a:ext cx="3342379" cy="411530"/>
          </a:xfrm>
        </p:spPr>
        <p:txBody>
          <a:bodyPr>
            <a:normAutofit/>
          </a:bodyPr>
          <a:lstStyle>
            <a:lvl1pPr algn="ctr"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3129A20-2616-6649-8735-0E567359BB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37867" y="4432651"/>
            <a:ext cx="3027778" cy="635384"/>
          </a:xfrm>
        </p:spPr>
        <p:txBody>
          <a:bodyPr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C84A3-A3D9-CF41-BE76-EDE878310B0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14780" y="2756940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C16A5FB0-ACC6-D146-83DF-27B5354072B8}"/>
              </a:ext>
            </a:extLst>
          </p:cNvPr>
          <p:cNvSpPr/>
          <p:nvPr userDrawn="1"/>
        </p:nvSpPr>
        <p:spPr>
          <a:xfrm>
            <a:off x="9793289" y="2641019"/>
            <a:ext cx="505226" cy="5236411"/>
          </a:xfrm>
          <a:prstGeom prst="rightBrace">
            <a:avLst>
              <a:gd name="adj1" fmla="val 161458"/>
              <a:gd name="adj2" fmla="val 50000"/>
            </a:avLst>
          </a:prstGeom>
          <a:noFill/>
          <a:ln>
            <a:solidFill>
              <a:srgbClr val="595959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6123" b="0" i="0" dirty="0">
              <a:latin typeface="Century Gothic" panose="020B0502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0CABBE8-A282-2B43-9983-CFE3A1B80A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55404" y="5851562"/>
            <a:ext cx="7567541" cy="540000"/>
          </a:xfrm>
          <a:solidFill>
            <a:srgbClr val="EAEAEA">
              <a:alpha val="50000"/>
            </a:srgbClr>
          </a:solidFill>
        </p:spPr>
        <p:txBody>
          <a:bodyPr lIns="324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0840CB-9D3D-7B49-A197-B9117FD414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404" y="6566250"/>
            <a:ext cx="7567541" cy="540000"/>
          </a:xfrm>
          <a:solidFill>
            <a:srgbClr val="EAEAEA">
              <a:alpha val="50000"/>
            </a:srgbClr>
          </a:solidFill>
        </p:spPr>
        <p:txBody>
          <a:bodyPr lIns="324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1707FC9-B2F3-CE4B-9618-00996575E3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55404" y="7302850"/>
            <a:ext cx="7567541" cy="540000"/>
          </a:xfrm>
          <a:solidFill>
            <a:srgbClr val="EAEAEA">
              <a:alpha val="50000"/>
            </a:srgbClr>
          </a:solidFill>
        </p:spPr>
        <p:txBody>
          <a:bodyPr lIns="324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5E79B5D-4455-3A46-B775-5749B7493B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468859" y="4823745"/>
            <a:ext cx="3342379" cy="411530"/>
          </a:xfrm>
        </p:spPr>
        <p:txBody>
          <a:bodyPr anchor="b">
            <a:normAutofit/>
          </a:bodyPr>
          <a:lstStyle>
            <a:lvl1pPr algn="ctr"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718A239-32B3-2842-9628-93A94865A8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626159" y="5306622"/>
            <a:ext cx="3027778" cy="635384"/>
          </a:xfrm>
        </p:spPr>
        <p:txBody>
          <a:bodyPr anchor="t">
            <a:norm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762685F-01C5-AF4F-A7B8-3D8515BBD2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703072" y="3605511"/>
            <a:ext cx="873952" cy="873971"/>
          </a:xfrm>
        </p:spPr>
        <p:txBody>
          <a:bodyPr anchor="ctr"/>
          <a:lstStyle>
            <a:lvl1pPr algn="ctr">
              <a:defRPr sz="1312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47F141-3283-F643-A4F5-99CED940736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8ADFDEC-8A9E-F841-9FF9-87C875A398C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677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troduction Template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C9E204-7FED-E949-81F2-0CE693FFEF10}"/>
              </a:ext>
            </a:extLst>
          </p:cNvPr>
          <p:cNvSpPr/>
          <p:nvPr userDrawn="1"/>
        </p:nvSpPr>
        <p:spPr>
          <a:xfrm>
            <a:off x="1" y="-27905"/>
            <a:ext cx="15998824" cy="8999538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solidFill>
                <a:srgbClr val="003B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469E13-4905-3744-BC8C-AD8592D6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136" y="2410290"/>
            <a:ext cx="10629141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FBDDF0F-767E-7542-8C37-D7EE4136B8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3312" y="3573279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431B8FB-9FE8-3944-9FD8-3E83D4864A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6492" y="3501418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D70F88E-2CE0-3C49-8C9D-CB3369BF97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3312" y="4233419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60FA50-8B39-EE43-BA92-658B334BC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6492" y="4161558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E0401A1-0AE6-1445-91FA-0AC4C5C25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3312" y="4888764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556749E-E3EB-E547-A10A-D424DD09DA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6492" y="4816903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911C9DA-4BB4-8949-866E-1D850B34D5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3312" y="5582478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89EB7A0-C362-1743-9506-0FFFBAA9A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6492" y="5510617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04.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604ED0E-2E8C-FF4F-BCA9-388CB37628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51799" y="3573279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877C1FB-02BC-1C4C-A913-17EFA1298B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4979" y="3501418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05.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3167467-7B4D-034B-BCFD-E333241070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51799" y="4233419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0D48A44-8A19-584E-BD38-DDEE71272C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4979" y="4161558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06.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A5952E2-A7DD-524F-9451-35808A74E1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1799" y="4888764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9DBEAB8-BC00-094F-B564-8A3EB2D0C76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84979" y="4816903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07.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7CA49EE-53ED-9149-B916-79D52CA8B7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51799" y="5582478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35CA9E57-DFA6-5049-9A27-59C456309C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84979" y="5510617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08.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EDBEC2-070A-2F4F-A2CE-684C312A80F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B4F3C-C887-B045-9DFC-CA2874D5212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66574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838192"/>
            <a:ext cx="12852727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5452C9C-7B61-624C-B19A-0CB43A3899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673" y="1599131"/>
            <a:ext cx="12852727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8F333AF-038E-484B-9534-410542FA47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5673" y="2544007"/>
            <a:ext cx="7290127" cy="864000"/>
          </a:xfrm>
          <a:solidFill>
            <a:srgbClr val="EAEAEA">
              <a:alpha val="50000"/>
            </a:srgbClr>
          </a:solidFill>
        </p:spPr>
        <p:txBody>
          <a:bodyPr lIns="2880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4604465-3CDB-5D4D-B210-CE4A2AD5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9611" y="2615946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6" name="Line">
            <a:extLst>
              <a:ext uri="{FF2B5EF4-FFF2-40B4-BE49-F238E27FC236}">
                <a16:creationId xmlns:a16="http://schemas.microsoft.com/office/drawing/2014/main" id="{C5D09012-9ED7-B847-9D00-CD67553B7FD0}"/>
              </a:ext>
            </a:extLst>
          </p:cNvPr>
          <p:cNvSpPr/>
          <p:nvPr userDrawn="1"/>
        </p:nvSpPr>
        <p:spPr>
          <a:xfrm flipH="1" flipV="1">
            <a:off x="3590271" y="2670082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3932535-9BB8-CB47-BD6A-08A4D77EDB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673" y="3645732"/>
            <a:ext cx="7290127" cy="864000"/>
          </a:xfrm>
          <a:solidFill>
            <a:srgbClr val="EAEAEA">
              <a:alpha val="50000"/>
            </a:srgbClr>
          </a:solidFill>
        </p:spPr>
        <p:txBody>
          <a:bodyPr lIns="2880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CA9632D-F430-1F43-8E15-036998CB24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9611" y="3717671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C690F2A1-ECE6-C141-987F-97361C4D4C47}"/>
              </a:ext>
            </a:extLst>
          </p:cNvPr>
          <p:cNvSpPr/>
          <p:nvPr userDrawn="1"/>
        </p:nvSpPr>
        <p:spPr>
          <a:xfrm flipH="1" flipV="1">
            <a:off x="3590271" y="3771807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A519C1A-DA19-2243-BAFF-61C37DDD49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5673" y="4744282"/>
            <a:ext cx="7290127" cy="864000"/>
          </a:xfrm>
          <a:solidFill>
            <a:srgbClr val="EAEAEA">
              <a:alpha val="50000"/>
            </a:srgbClr>
          </a:solidFill>
        </p:spPr>
        <p:txBody>
          <a:bodyPr lIns="2880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2882247-6501-6B4C-A8CB-C3568FF058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59611" y="4816221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F6E7B473-BF5E-0A4D-BEFE-C5DE45C0F090}"/>
              </a:ext>
            </a:extLst>
          </p:cNvPr>
          <p:cNvSpPr/>
          <p:nvPr userDrawn="1"/>
        </p:nvSpPr>
        <p:spPr>
          <a:xfrm flipH="1" flipV="1">
            <a:off x="3590271" y="4870357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75FAD45-E532-2645-BFA2-24CD1A0809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15673" y="5871407"/>
            <a:ext cx="7290127" cy="864000"/>
          </a:xfrm>
          <a:solidFill>
            <a:srgbClr val="EAEAEA">
              <a:alpha val="50000"/>
            </a:srgbClr>
          </a:solidFill>
        </p:spPr>
        <p:txBody>
          <a:bodyPr lIns="2880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E3626DB-C63E-A945-929C-708CEEF3AE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59611" y="5943346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F12DD644-905C-DE49-9C64-AB0BE4944235}"/>
              </a:ext>
            </a:extLst>
          </p:cNvPr>
          <p:cNvSpPr/>
          <p:nvPr userDrawn="1"/>
        </p:nvSpPr>
        <p:spPr>
          <a:xfrm flipH="1" flipV="1">
            <a:off x="3590271" y="5997482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14D97FF-E2F3-6B4A-8E3A-2FD166733CB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5673" y="6969957"/>
            <a:ext cx="7290127" cy="864000"/>
          </a:xfrm>
          <a:solidFill>
            <a:srgbClr val="EAEAEA">
              <a:alpha val="50000"/>
            </a:srgbClr>
          </a:solidFill>
        </p:spPr>
        <p:txBody>
          <a:bodyPr lIns="2880000" anchor="ctr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73CDF3-689A-1D4C-866B-6F270558B1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59611" y="7041896"/>
            <a:ext cx="2195454" cy="864122"/>
          </a:xfrm>
        </p:spPr>
        <p:txBody>
          <a:bodyPr anchor="ctr">
            <a:normAutofit/>
          </a:bodyPr>
          <a:lstStyle>
            <a:lvl1pPr algn="ctr">
              <a:defRPr sz="46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####</a:t>
            </a: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EE6CFFDB-8888-B24B-BBED-5141F532C923}"/>
              </a:ext>
            </a:extLst>
          </p:cNvPr>
          <p:cNvSpPr/>
          <p:nvPr userDrawn="1"/>
        </p:nvSpPr>
        <p:spPr>
          <a:xfrm flipH="1" flipV="1">
            <a:off x="3590271" y="7096032"/>
            <a:ext cx="0" cy="755850"/>
          </a:xfrm>
          <a:prstGeom prst="line">
            <a:avLst/>
          </a:prstGeom>
          <a:noFill/>
          <a:ln w="25400" cap="flat">
            <a:solidFill>
              <a:srgbClr val="54585F">
                <a:alpha val="25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95227-C553-734C-86FC-FEA777C574B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93406" y="2544007"/>
            <a:ext cx="6527800" cy="5289950"/>
          </a:xfrm>
          <a:solidFill>
            <a:srgbClr val="EAECEA"/>
          </a:solidFill>
        </p:spPr>
        <p:txBody>
          <a:bodyPr anchor="ctr">
            <a:normAutofit/>
          </a:bodyPr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24E176-C43F-CE4F-8074-19DF2C5F527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D222420-6480-3E45-A2AE-A14AF12C80A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55176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838192"/>
            <a:ext cx="12852727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95227-C553-734C-86FC-FEA777C574B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7406" y="5401813"/>
            <a:ext cx="6140194" cy="2700000"/>
          </a:xfrm>
          <a:solidFill>
            <a:srgbClr val="EAECEA"/>
          </a:solidFill>
        </p:spPr>
        <p:txBody>
          <a:bodyPr anchor="ctr"/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194C6F25-D90D-004F-8271-9C08890450D1}"/>
              </a:ext>
            </a:extLst>
          </p:cNvPr>
          <p:cNvSpPr/>
          <p:nvPr userDrawn="1"/>
        </p:nvSpPr>
        <p:spPr>
          <a:xfrm flipH="1" flipV="1">
            <a:off x="1055404" y="1993781"/>
            <a:ext cx="821563" cy="0"/>
          </a:xfrm>
          <a:prstGeom prst="line">
            <a:avLst/>
          </a:prstGeom>
          <a:noFill/>
          <a:ln w="25400" cap="flat">
            <a:solidFill>
              <a:srgbClr val="54585F">
                <a:alpha val="40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7DF2B59-8D61-0344-B9B9-5ABC518ACDB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49121" y="2463800"/>
            <a:ext cx="2971800" cy="5638013"/>
          </a:xfrm>
          <a:solidFill>
            <a:srgbClr val="EAECEA"/>
          </a:solidFill>
        </p:spPr>
        <p:txBody>
          <a:bodyPr anchor="ctr"/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76A64B5-94CC-3940-A4C2-6FABE65F8DB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947406" y="2463800"/>
            <a:ext cx="6140194" cy="2700000"/>
          </a:xfrm>
          <a:solidFill>
            <a:srgbClr val="EAECEA"/>
          </a:solidFill>
        </p:spPr>
        <p:txBody>
          <a:bodyPr anchor="ctr"/>
          <a:lstStyle>
            <a:lvl1pPr algn="ctr"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9C4C0C6-A8B1-EE4B-B695-2AE5BF2DFA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55404" y="3050091"/>
            <a:ext cx="4227796" cy="2079922"/>
          </a:xfrm>
        </p:spPr>
        <p:txBody>
          <a:bodyPr anchor="t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3B9AC6C-EA10-D643-A30C-77B621C284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55404" y="2449835"/>
            <a:ext cx="4227796" cy="391111"/>
          </a:xfrm>
        </p:spPr>
        <p:txBody>
          <a:bodyPr anchor="b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85B03D7-0127-0140-BF21-A618C1525F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55404" y="6021891"/>
            <a:ext cx="4227796" cy="2079922"/>
          </a:xfrm>
        </p:spPr>
        <p:txBody>
          <a:bodyPr anchor="t"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C60203C-0F47-EE4C-990C-7B311A2003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55404" y="5421635"/>
            <a:ext cx="4227796" cy="391111"/>
          </a:xfrm>
        </p:spPr>
        <p:txBody>
          <a:bodyPr anchor="b">
            <a:normAutofit/>
          </a:bodyPr>
          <a:lstStyle>
            <a:lvl1pPr algn="l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8B7E02-FA52-324E-B965-2E5D7691C4F9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F6D9C-C966-D34C-B9D0-D432A51BB21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6389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838192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FB704BA7-FBA8-1C4A-95A6-8C1CBAA6CAEB}"/>
              </a:ext>
            </a:extLst>
          </p:cNvPr>
          <p:cNvSpPr/>
          <p:nvPr userDrawn="1"/>
        </p:nvSpPr>
        <p:spPr>
          <a:xfrm flipH="1" flipV="1">
            <a:off x="1055404" y="1993781"/>
            <a:ext cx="821563" cy="0"/>
          </a:xfrm>
          <a:prstGeom prst="line">
            <a:avLst/>
          </a:prstGeom>
          <a:noFill/>
          <a:ln w="25400" cap="flat">
            <a:solidFill>
              <a:srgbClr val="54585F">
                <a:alpha val="40000"/>
              </a:srgbClr>
            </a:solidFill>
            <a:prstDash val="solid"/>
            <a:miter lim="400000"/>
          </a:ln>
          <a:effectLst/>
        </p:spPr>
        <p:txBody>
          <a:bodyPr wrap="square" lIns="33331" tIns="33331" rIns="33331" bIns="33331" numCol="1" anchor="ctr">
            <a:noAutofit/>
          </a:bodyPr>
          <a:lstStyle/>
          <a:p>
            <a:pPr defTabSz="541622">
              <a:lnSpc>
                <a:spcPct val="100000"/>
              </a:lnSpc>
              <a:defRPr sz="3200" baseline="0">
                <a:solidFill>
                  <a:srgbClr val="000000"/>
                </a:solidFill>
                <a:latin typeface="MarkOT-Light"/>
                <a:ea typeface="MarkOT-Light"/>
                <a:cs typeface="MarkOT-Light"/>
                <a:sym typeface="MarkOT-Light"/>
              </a:defRPr>
            </a:pPr>
            <a:endParaRPr sz="2100" b="0" i="0" dirty="0">
              <a:latin typeface="Century Gothic" panose="020B0502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9A6354-4007-294F-9C7D-EB77663FE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2C2736-F8D9-4343-A7FE-8292FEC48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70143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73" y="838192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5452C9C-7B61-624C-B19A-0CB43A3899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673" y="1599131"/>
            <a:ext cx="8503313" cy="744543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EF833A-B852-0F42-866C-3EC14907AC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FAA87-6B56-4249-BA6F-663F4C922D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91038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Template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2C18A1-2E53-5048-96A8-2445F81B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756" y="1093297"/>
            <a:ext cx="8503313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B37D5C-6C20-F248-AAE1-66BED78DAC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r>
              <a:rPr lang="en-CA" dirty="0"/>
              <a:t>© 2020 Blue Shield of California.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A471B9-0F14-794B-9D27-56DFDD458F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B4B476A2-6B99-504C-B703-F177F348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3728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7455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troduction Templat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C9E204-7FED-E949-81F2-0CE693FFEF10}"/>
              </a:ext>
            </a:extLst>
          </p:cNvPr>
          <p:cNvSpPr/>
          <p:nvPr userDrawn="1"/>
        </p:nvSpPr>
        <p:spPr>
          <a:xfrm>
            <a:off x="1" y="-18749"/>
            <a:ext cx="15998824" cy="8999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1" b="0" i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2858F-26E7-E144-9013-7FBEA229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137" y="2410290"/>
            <a:ext cx="10632552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4000" b="0" i="0">
                <a:solidFill>
                  <a:srgbClr val="0095D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DF3228F-18CC-3B4C-BCAE-0E65592CEC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3312" y="3573279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C5222BD-8382-944C-BB52-7586FE564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6492" y="3501418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3B5C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D518C73-C213-2845-9242-88E2EE3469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3312" y="4233419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6BA71AB-2DD5-EB49-90E7-3BF61511E5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6492" y="4161558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3B5C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E11D7A7-D2BF-454B-96A3-4AE4057ED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3312" y="4888764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FD4B28-8C67-FF4A-AA09-ADB54AC605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6492" y="4816903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3B5C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B52B5D5B-C3F8-7647-9412-A422E23E05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3312" y="5526231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15955C5-E3B1-C34D-8C35-16B12671A3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6492" y="5454370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3B5C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04.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E67B45A-44F1-2447-A5E1-59D09D66B4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51799" y="3573279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6ECDC33-5651-AC4E-BA3B-AB72CAC196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4979" y="3501418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3B5C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05.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90359CF-8565-4049-A494-A1BD3DD5AE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51799" y="4233419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A36AA52-95D2-1647-ACA8-A9A6D4B77C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4979" y="4161558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3B5C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06.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0477F96-5D67-8C40-947F-5AEC77E23E3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1799" y="4888764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CF4B1F8-92B3-1742-B62C-49E3ACFAA5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84979" y="4816903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3B5C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07.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20F5E8E-1FAB-3B4F-B440-82EA8C24D9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51799" y="5526231"/>
            <a:ext cx="3290338" cy="304263"/>
          </a:xfrm>
        </p:spPr>
        <p:txBody>
          <a:bodyPr>
            <a:noAutofit/>
          </a:bodyPr>
          <a:lstStyle>
            <a:lvl1pPr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304775C4-19A6-7E4F-8151-EA44F200FD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84979" y="5454370"/>
            <a:ext cx="641814" cy="455044"/>
          </a:xfrm>
        </p:spPr>
        <p:txBody>
          <a:bodyPr anchor="ctr">
            <a:normAutofit/>
          </a:bodyPr>
          <a:lstStyle>
            <a:lvl1pPr>
              <a:defRPr sz="2400" b="0" i="0">
                <a:solidFill>
                  <a:srgbClr val="003B5C"/>
                </a:solidFill>
                <a:latin typeface="Century Gothic" panose="020B0502020202020204" pitchFamily="34" charset="0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08.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12121-6864-B64B-8690-05F192A7647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E3A31-C556-8C4D-81C7-9A844320D28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003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103D7-141F-CD41-9802-796EDF29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919" y="2395710"/>
            <a:ext cx="1379898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Optional Third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02933558-5CF8-E540-B088-85DEB8E4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9" y="479142"/>
            <a:ext cx="13798987" cy="1739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8D769A-8A64-8F41-AEEC-264FFEDD4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0"/>
              </a:lnSpc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9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3895" r:id="rId4"/>
    <p:sldLayoutId id="2147483836" r:id="rId5"/>
    <p:sldLayoutId id="2147483898" r:id="rId6"/>
    <p:sldLayoutId id="2147483899" r:id="rId7"/>
  </p:sldLayoutIdLst>
  <p:hf hdr="0" dt="0"/>
  <p:txStyles>
    <p:titleStyle>
      <a:lvl1pPr algn="l" defTabSz="599938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599938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599938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None/>
        <a:defRPr sz="2493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599938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99907" indent="0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None/>
        <a:defRPr sz="1181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99876" indent="0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None/>
        <a:defRPr sz="1181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49829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949798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249767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549736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99969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599938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899907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199876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499845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799814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099782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399751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103D7-141F-CD41-9802-796EDF29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919" y="2395710"/>
            <a:ext cx="1379898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Optional Third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02933558-5CF8-E540-B088-85DEB8E4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9" y="479142"/>
            <a:ext cx="13798987" cy="1739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024E9-CCB8-7342-8DF8-D7EB65D0A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ts val="0"/>
              </a:lnSpc>
              <a:defRPr sz="1000" b="0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0A36C-E507-A24F-98BE-2F3E41A19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0" r:id="rId2"/>
    <p:sldLayoutId id="2147483843" r:id="rId3"/>
    <p:sldLayoutId id="2147483844" r:id="rId4"/>
    <p:sldLayoutId id="2147483885" r:id="rId5"/>
  </p:sldLayoutIdLst>
  <p:hf hdr="0" dt="0"/>
  <p:txStyles>
    <p:titleStyle>
      <a:lvl1pPr algn="l" defTabSz="599938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599938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599938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None/>
        <a:defRPr sz="2493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599938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99907" indent="0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None/>
        <a:defRPr sz="1181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99876" indent="0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None/>
        <a:defRPr sz="1181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49829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949798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249767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549736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99969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599938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899907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199876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499845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799814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099782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399751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394BEE-95AD-6747-9C0F-477542C8C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919" y="2395710"/>
            <a:ext cx="1379898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Optional Third level</a:t>
            </a:r>
          </a:p>
        </p:txBody>
      </p:sp>
      <p:sp>
        <p:nvSpPr>
          <p:cNvPr id="8" name="Title Placeholder 8">
            <a:extLst>
              <a:ext uri="{FF2B5EF4-FFF2-40B4-BE49-F238E27FC236}">
                <a16:creationId xmlns:a16="http://schemas.microsoft.com/office/drawing/2014/main" id="{48B5B569-AFF6-114D-BEF8-B02FFBFD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9" y="479142"/>
            <a:ext cx="13798987" cy="1739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DF7050D-580B-E745-909E-800731422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ts val="0"/>
              </a:lnSpc>
              <a:defRPr sz="1000" b="0" i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715C9D2-53D4-504C-AE75-8FA5A4951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8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63" r:id="rId2"/>
    <p:sldLayoutId id="2147483807" r:id="rId3"/>
    <p:sldLayoutId id="2147483806" r:id="rId4"/>
    <p:sldLayoutId id="2147483805" r:id="rId5"/>
    <p:sldLayoutId id="2147483846" r:id="rId6"/>
    <p:sldLayoutId id="2147483804" r:id="rId7"/>
    <p:sldLayoutId id="2147483832" r:id="rId8"/>
    <p:sldLayoutId id="214748383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103D7-141F-CD41-9802-796EDF29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919" y="2395710"/>
            <a:ext cx="1379898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Optional Third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02933558-5CF8-E540-B088-85DEB8E4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9" y="479142"/>
            <a:ext cx="13798987" cy="1739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024E9-CCB8-7342-8DF8-D7EB65D0A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ts val="0"/>
              </a:lnSpc>
              <a:defRPr sz="1000" b="0" i="0" baseline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0A36C-E507-A24F-98BE-2F3E41A19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0"/>
              </a:lnSpc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9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08" r:id="rId3"/>
    <p:sldLayoutId id="2147483833" r:id="rId4"/>
    <p:sldLayoutId id="2147483864" r:id="rId5"/>
    <p:sldLayoutId id="2147483865" r:id="rId6"/>
    <p:sldLayoutId id="2147483867" r:id="rId7"/>
    <p:sldLayoutId id="2147483830" r:id="rId8"/>
    <p:sldLayoutId id="2147483884" r:id="rId9"/>
    <p:sldLayoutId id="2147483883" r:id="rId10"/>
    <p:sldLayoutId id="2147483882" r:id="rId11"/>
    <p:sldLayoutId id="2147483828" r:id="rId12"/>
    <p:sldLayoutId id="2147483829" r:id="rId13"/>
  </p:sldLayoutIdLst>
  <p:hf hdr="0" dt="0"/>
  <p:txStyles>
    <p:titleStyle>
      <a:lvl1pPr algn="l" defTabSz="599938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599938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599938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None/>
        <a:defRPr sz="2493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599938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99907" indent="0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None/>
        <a:defRPr sz="1181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99876" indent="0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None/>
        <a:defRPr sz="1181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49829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949798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249767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549736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99969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599938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899907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199876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499845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799814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099782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399751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103D7-141F-CD41-9802-796EDF29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919" y="2395710"/>
            <a:ext cx="1379898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Optional Third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02933558-5CF8-E540-B088-85DEB8E4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9" y="479142"/>
            <a:ext cx="13798987" cy="1739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E8A8B-B85C-E74D-B0E4-6A6C2D3C4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52000" y="8316000"/>
            <a:ext cx="3598863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ts val="0"/>
              </a:lnSpc>
              <a:defRPr sz="1000" b="0" i="0" baseline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1FF520A-4E7C-7A4C-9B9B-E8E6E3B73C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0563EBE-1151-494C-93E0-41F7D7EF5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0"/>
              </a:lnSpc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1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26" r:id="rId8"/>
    <p:sldLayoutId id="2147483812" r:id="rId9"/>
    <p:sldLayoutId id="2147483869" r:id="rId10"/>
    <p:sldLayoutId id="2147483815" r:id="rId11"/>
    <p:sldLayoutId id="2147483794" r:id="rId12"/>
    <p:sldLayoutId id="2147483819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0" r:id="rId20"/>
    <p:sldLayoutId id="2147483911" r:id="rId21"/>
    <p:sldLayoutId id="2147483912" r:id="rId22"/>
    <p:sldLayoutId id="2147483906" r:id="rId23"/>
    <p:sldLayoutId id="2147483928" r:id="rId24"/>
  </p:sldLayoutIdLst>
  <p:hf hdr="0" dt="0"/>
  <p:txStyles>
    <p:titleStyle>
      <a:lvl1pPr algn="l" defTabSz="599938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599938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599938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None/>
        <a:defRPr sz="2493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599938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99907" indent="0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None/>
        <a:defRPr sz="1181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99876" indent="0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None/>
        <a:defRPr sz="1181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49829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949798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249767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549736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99969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599938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899907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199876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499845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799814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099782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399751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C0F8E2-296B-4E1E-AF40-8487D0CB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9" y="479143"/>
            <a:ext cx="13798987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2337A-63AC-4E5E-A905-AC0045FD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919" y="2395710"/>
            <a:ext cx="1379898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CDE0F-7F61-49F1-915D-7177A2A99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9919" y="8341239"/>
            <a:ext cx="359973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ACFFA-4174-4BBE-94A6-54DAD1050FAF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475C3-AF64-4E38-B9A9-60B9982F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9611" y="8341239"/>
            <a:ext cx="5399603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3734F-E59B-482F-9D43-62F64DA8D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9170" y="8341239"/>
            <a:ext cx="359973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26B9-3DAC-4D03-862D-64947E51D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52" r:id="rId3"/>
    <p:sldLayoutId id="2147485153" r:id="rId4"/>
    <p:sldLayoutId id="2147485154" r:id="rId5"/>
  </p:sldLayoutIdLst>
  <p:txStyles>
    <p:titleStyle>
      <a:lvl1pPr algn="l" defTabSz="1199876" rtl="0" eaLnBrk="1" latinLnBrk="0" hangingPunct="1">
        <a:lnSpc>
          <a:spcPct val="90000"/>
        </a:lnSpc>
        <a:spcBef>
          <a:spcPct val="0"/>
        </a:spcBef>
        <a:buNone/>
        <a:defRPr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69" indent="-299969" algn="l" defTabSz="1199876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07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49" kern="1200">
          <a:solidFill>
            <a:schemeClr val="tx1"/>
          </a:solidFill>
          <a:latin typeface="+mn-lt"/>
          <a:ea typeface="+mn-ea"/>
          <a:cs typeface="+mn-cs"/>
        </a:defRPr>
      </a:lvl2pPr>
      <a:lvl3pPr marL="1499845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4" kern="1200">
          <a:solidFill>
            <a:schemeClr val="tx1"/>
          </a:solidFill>
          <a:latin typeface="+mn-lt"/>
          <a:ea typeface="+mn-ea"/>
          <a:cs typeface="+mn-cs"/>
        </a:defRPr>
      </a:lvl3pPr>
      <a:lvl4pPr marL="2099782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720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658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596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534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472" indent="-299969" algn="l" defTabSz="1199876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38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876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814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751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689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627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565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503" algn="l" defTabSz="1199876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103D7-141F-CD41-9802-796EDF29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919" y="2395710"/>
            <a:ext cx="1379898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Optional Third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02933558-5CF8-E540-B088-85DEB8E4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9" y="479142"/>
            <a:ext cx="13798987" cy="1739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8D769A-8A64-8F41-AEEC-264FFEDD4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0"/>
              </a:lnSpc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9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1" r:id="rId4"/>
    <p:sldLayoutId id="2147485112" r:id="rId5"/>
    <p:sldLayoutId id="2147485113" r:id="rId6"/>
    <p:sldLayoutId id="2147483936" r:id="rId7"/>
    <p:sldLayoutId id="2147483900" r:id="rId8"/>
  </p:sldLayoutIdLst>
  <p:hf hdr="0" dt="0"/>
  <p:txStyles>
    <p:titleStyle>
      <a:lvl1pPr algn="l" defTabSz="599938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599938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599938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None/>
        <a:defRPr sz="2493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599938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99907" indent="0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None/>
        <a:defRPr sz="1181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99876" indent="0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None/>
        <a:defRPr sz="1181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49829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949798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249767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549736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99969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599938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899907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199876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499845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799814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099782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399751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103D7-141F-CD41-9802-796EDF291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919" y="2395710"/>
            <a:ext cx="1379898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Optional Third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02933558-5CF8-E540-B088-85DEB8E4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19" y="479142"/>
            <a:ext cx="13798987" cy="1739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024E9-CCB8-7342-8DF8-D7EB65D0A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ts val="0"/>
              </a:lnSpc>
              <a:defRPr sz="1000" b="0" i="0" baseline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3CED2B3-9726-5249-AC65-60D00A8CEA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0A36C-E507-A24F-98BE-2F3E41A19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0"/>
              </a:lnSpc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CA" dirty="0"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9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9" r:id="rId1"/>
    <p:sldLayoutId id="2147485140" r:id="rId2"/>
    <p:sldLayoutId id="2147485141" r:id="rId3"/>
    <p:sldLayoutId id="2147485142" r:id="rId4"/>
    <p:sldLayoutId id="2147485143" r:id="rId5"/>
    <p:sldLayoutId id="2147485144" r:id="rId6"/>
    <p:sldLayoutId id="2147485145" r:id="rId7"/>
    <p:sldLayoutId id="2147485146" r:id="rId8"/>
    <p:sldLayoutId id="2147485147" r:id="rId9"/>
    <p:sldLayoutId id="2147485148" r:id="rId10"/>
    <p:sldLayoutId id="2147485149" r:id="rId11"/>
    <p:sldLayoutId id="2147485150" r:id="rId12"/>
    <p:sldLayoutId id="2147485151" r:id="rId13"/>
    <p:sldLayoutId id="2147485152" r:id="rId14"/>
  </p:sldLayoutIdLst>
  <p:hf hdr="0" dt="0"/>
  <p:txStyles>
    <p:titleStyle>
      <a:lvl1pPr algn="l" defTabSz="599938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599938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599938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None/>
        <a:defRPr sz="2493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599938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99907" indent="0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None/>
        <a:defRPr sz="1181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199876" indent="0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None/>
        <a:defRPr sz="1181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49829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949798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249767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549736" indent="-149984" algn="l" defTabSz="599938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99969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599938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899907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199876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499845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799814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099782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399751" algn="l" defTabSz="599938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6.png"/><Relationship Id="rId4" Type="http://schemas.openxmlformats.org/officeDocument/2006/relationships/hyperlink" Target="http://www.wellvolution.com/medica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08711418-D5C5-47C5-943D-8ED93EC9F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880"/>
            <a:ext cx="15998825" cy="89993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F746B4-3C1C-B340-8718-0345E6AFD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987" y="7744986"/>
            <a:ext cx="1736452" cy="6888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29543B-FE14-D14D-AE61-683BAF479125}"/>
              </a:ext>
            </a:extLst>
          </p:cNvPr>
          <p:cNvSpPr/>
          <p:nvPr/>
        </p:nvSpPr>
        <p:spPr>
          <a:xfrm>
            <a:off x="-1" y="2758130"/>
            <a:ext cx="6982692" cy="4061252"/>
          </a:xfrm>
          <a:prstGeom prst="rect">
            <a:avLst/>
          </a:prstGeom>
          <a:solidFill>
            <a:srgbClr val="08385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123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41C41-EC53-B249-945A-BFB01D0346E5}"/>
              </a:ext>
            </a:extLst>
          </p:cNvPr>
          <p:cNvSpPr txBox="1"/>
          <p:nvPr/>
        </p:nvSpPr>
        <p:spPr>
          <a:xfrm>
            <a:off x="987916" y="2758130"/>
            <a:ext cx="6181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80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Blue Shield Keeping you Well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541D5D-811B-2546-9EF9-8C424020123B}"/>
              </a:ext>
            </a:extLst>
          </p:cNvPr>
          <p:cNvSpPr txBox="1"/>
          <p:nvPr/>
        </p:nvSpPr>
        <p:spPr>
          <a:xfrm>
            <a:off x="721476" y="5716321"/>
            <a:ext cx="6156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aseline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Wellvolution</a:t>
            </a:r>
            <a:endParaRPr lang="en-US" sz="240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Teladoc Behavioral Health</a:t>
            </a:r>
          </a:p>
          <a:p>
            <a:pPr algn="l">
              <a:lnSpc>
                <a:spcPct val="100000"/>
              </a:lnSpc>
            </a:pPr>
            <a:r>
              <a:rPr lang="en-US" sz="2400" baseline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myStrength</a:t>
            </a:r>
            <a:endParaRPr lang="en-US" sz="2400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40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4FE544D-A529-4334-8DEB-5C0C19559C04}"/>
              </a:ext>
            </a:extLst>
          </p:cNvPr>
          <p:cNvSpPr txBox="1">
            <a:spLocks/>
          </p:cNvSpPr>
          <p:nvPr/>
        </p:nvSpPr>
        <p:spPr>
          <a:xfrm>
            <a:off x="522184" y="8381396"/>
            <a:ext cx="4115937" cy="335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331" tIns="33331" rIns="33331" bIns="33331" anchor="ctr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228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457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685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914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11430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1371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1600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1828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r>
              <a:rPr lang="en-CA" sz="1050" dirty="0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901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E736215-1AF4-6447-9D61-84EC4B8D4FD0}"/>
              </a:ext>
            </a:extLst>
          </p:cNvPr>
          <p:cNvSpPr txBox="1">
            <a:spLocks/>
          </p:cNvSpPr>
          <p:nvPr/>
        </p:nvSpPr>
        <p:spPr>
          <a:xfrm>
            <a:off x="830102" y="691200"/>
            <a:ext cx="4476683" cy="1028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331" tIns="33331" rIns="33331" bIns="33331" anchor="ctr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228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457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685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914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11430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1371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1600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1828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0" cap="none" spc="-21" normalizeH="0" baseline="0" noProof="0" dirty="0" err="1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myStrength</a:t>
            </a:r>
            <a:endParaRPr kumimoji="0" lang="en-US" sz="4000" b="0" i="0" u="none" strike="noStrike" kern="0" cap="none" spc="-21" normalizeH="0" baseline="0" noProof="0" dirty="0">
              <a:ln>
                <a:noFill/>
              </a:ln>
              <a:solidFill>
                <a:srgbClr val="0095D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7ED62D-4854-CD40-85E1-24A2FBC16FAB}"/>
              </a:ext>
            </a:extLst>
          </p:cNvPr>
          <p:cNvSpPr txBox="1">
            <a:spLocks/>
          </p:cNvSpPr>
          <p:nvPr/>
        </p:nvSpPr>
        <p:spPr>
          <a:xfrm>
            <a:off x="842400" y="1719767"/>
            <a:ext cx="7498080" cy="599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331" tIns="33331" rIns="33331" bIns="33331" anchor="b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228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457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685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914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11430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1371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1600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1828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Digital behavioral health solution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for Trio members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56DEB-45A9-174A-8CF9-57199ABC5730}"/>
              </a:ext>
            </a:extLst>
          </p:cNvPr>
          <p:cNvSpPr txBox="1">
            <a:spLocks/>
          </p:cNvSpPr>
          <p:nvPr/>
        </p:nvSpPr>
        <p:spPr>
          <a:xfrm>
            <a:off x="842400" y="3016179"/>
            <a:ext cx="8356191" cy="4103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331" tIns="33331" rIns="33331" bIns="33331" anchor="ctr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228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457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685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914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11430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1371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1600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1828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1" i="0" u="none" strike="noStrike" kern="0" cap="none" spc="-21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Empowering individuals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Self-service treatment tools empower individuals with engaging, clinically </a:t>
            </a:r>
            <a:b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</a:br>
            <a: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proven resources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0" cap="none" spc="-21" normalizeH="0" baseline="0" noProof="0" dirty="0">
              <a:ln>
                <a:noFill/>
              </a:ln>
              <a:solidFill>
                <a:srgbClr val="2493D7"/>
              </a:solidFill>
              <a:effectLst/>
              <a:uLnTx/>
              <a:uFillTx/>
              <a:latin typeface="Century Gothic Regular"/>
              <a:ea typeface="+mn-ea"/>
              <a:cs typeface="+mn-cs"/>
              <a:sym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1" i="0" u="none" strike="noStrike" kern="0" cap="none" spc="-21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Integrated, guided experience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Highly interactive, personalized pathways address challenges like depression, </a:t>
            </a:r>
            <a:b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</a:br>
            <a: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anxiety, stress, substance use, chronic pain, and insomnia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-21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Century Gothic Regular"/>
              <a:ea typeface="+mn-ea"/>
              <a:cs typeface="+mn-cs"/>
              <a:sym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1" i="0" u="none" strike="noStrike" kern="0" cap="none" spc="-21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Evidence-based, clinically reviewed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Combines a range of proven, evidence-based models, like cognitive behavioral therapy, to improve and maintain resilience and well-being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-21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Century Gothic Regular"/>
              <a:ea typeface="+mn-ea"/>
              <a:cs typeface="+mn-cs"/>
              <a:sym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1" i="0" u="none" strike="noStrike" kern="0" cap="none" spc="-21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Nurturing mind, body, &amp; spirit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Supports physical and spiritual aspects of whole-person health, includes </a:t>
            </a:r>
            <a:b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</a:br>
            <a: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wellness resources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-21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Century Gothic Regular"/>
              <a:ea typeface="+mn-ea"/>
              <a:cs typeface="+mn-cs"/>
              <a:sym typeface="Century Gothic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0" cap="none" spc="-21" normalizeH="0" baseline="0" noProof="0" dirty="0">
              <a:ln>
                <a:noFill/>
              </a:ln>
              <a:solidFill>
                <a:srgbClr val="2493D7"/>
              </a:solidFill>
              <a:effectLst/>
              <a:uLnTx/>
              <a:uFillTx/>
              <a:latin typeface="Century Gothic Regular"/>
              <a:ea typeface="+mn-ea"/>
              <a:cs typeface="+mn-cs"/>
              <a:sym typeface="Century Gothic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0" cap="none" spc="-21" normalizeH="0" baseline="0" noProof="0" dirty="0">
              <a:ln>
                <a:noFill/>
              </a:ln>
              <a:solidFill>
                <a:srgbClr val="2493D7"/>
              </a:solidFill>
              <a:effectLst/>
              <a:uLnTx/>
              <a:uFillTx/>
              <a:latin typeface="Century Gothic Regular"/>
              <a:ea typeface="+mn-ea"/>
              <a:cs typeface="+mn-cs"/>
              <a:sym typeface="Century Gothic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840C466-8D70-48A0-AE39-11C0BDE8D959}"/>
              </a:ext>
            </a:extLst>
          </p:cNvPr>
          <p:cNvSpPr txBox="1">
            <a:spLocks/>
          </p:cNvSpPr>
          <p:nvPr/>
        </p:nvSpPr>
        <p:spPr>
          <a:xfrm>
            <a:off x="12170535" y="8382902"/>
            <a:ext cx="359973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59993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8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75" b="0" i="0" u="none" strike="noStrike" cap="none" spc="0" normalizeH="0" baseline="869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pPr marL="0" marR="0" lvl="0" indent="0" algn="r" defTabSz="11998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94F9A-C27F-4216-92CD-014CB0A28A0B}" type="slidenum">
              <a:rPr kumimoji="0" lang="en-US" sz="1575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pPr marL="0" marR="0" lvl="0" indent="0" algn="r" defTabSz="11998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5F9B3-6CA5-4C0E-BF58-C488F11DC0B8}"/>
              </a:ext>
            </a:extLst>
          </p:cNvPr>
          <p:cNvSpPr txBox="1">
            <a:spLocks/>
          </p:cNvSpPr>
          <p:nvPr/>
        </p:nvSpPr>
        <p:spPr>
          <a:xfrm>
            <a:off x="842401" y="6679815"/>
            <a:ext cx="3589900" cy="170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331" tIns="33331" rIns="33331" bIns="33331" anchor="t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228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457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685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914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11430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1371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1600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1828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-21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Century Gothic Regular"/>
              <a:ea typeface="+mn-ea"/>
              <a:cs typeface="+mn-cs"/>
              <a:sym typeface="Century Gothic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-21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Demonstrated value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-21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Century Gothic Regular"/>
              <a:ea typeface="+mn-ea"/>
              <a:cs typeface="+mn-cs"/>
              <a:sym typeface="Century Gothic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21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83% 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As effective as </a:t>
            </a:r>
            <a:b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</a:br>
            <a: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face-to-face therapy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0" cap="none" spc="-21" normalizeH="0" baseline="0" noProof="0" dirty="0">
              <a:ln>
                <a:noFill/>
              </a:ln>
              <a:solidFill>
                <a:srgbClr val="2493D7"/>
              </a:solidFill>
              <a:effectLst/>
              <a:uLnTx/>
              <a:uFillTx/>
              <a:latin typeface="Century Gothic Regular"/>
              <a:ea typeface="+mn-ea"/>
              <a:cs typeface="+mn-cs"/>
              <a:sym typeface="Century Gothic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0" cap="none" spc="-21" normalizeH="0" baseline="0" noProof="0" dirty="0">
              <a:ln>
                <a:noFill/>
              </a:ln>
              <a:solidFill>
                <a:srgbClr val="2493D7"/>
              </a:solidFill>
              <a:effectLst/>
              <a:uLnTx/>
              <a:uFillTx/>
              <a:latin typeface="Century Gothic Regular"/>
              <a:ea typeface="+mn-ea"/>
              <a:cs typeface="+mn-cs"/>
              <a:sym typeface="Century Gothic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87F3643-480F-4AFC-B799-493DEDACA012}"/>
              </a:ext>
            </a:extLst>
          </p:cNvPr>
          <p:cNvSpPr txBox="1">
            <a:spLocks/>
          </p:cNvSpPr>
          <p:nvPr/>
        </p:nvSpPr>
        <p:spPr>
          <a:xfrm>
            <a:off x="4591440" y="7119773"/>
            <a:ext cx="4635217" cy="1028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331" tIns="33331" rIns="33331" bIns="33331" anchor="t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228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457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685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914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11430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1371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1600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1828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-21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Century Gothic Regular"/>
              <a:ea typeface="+mn-ea"/>
              <a:cs typeface="+mn-cs"/>
              <a:sym typeface="Century Gothic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21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43% 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Reduction in symptoms within </a:t>
            </a:r>
            <a:b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</a:br>
            <a:r>
              <a:rPr kumimoji="0" lang="en-US" sz="1600" b="0" i="0" u="none" strike="noStrike" kern="0" cap="none" spc="-21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Century Gothic Regular"/>
                <a:ea typeface="+mn-ea"/>
                <a:cs typeface="+mn-cs"/>
                <a:sym typeface="Century Gothic"/>
              </a:rPr>
              <a:t>first 2 weeks of engagement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0" cap="none" spc="-21" normalizeH="0" baseline="0" noProof="0" dirty="0">
              <a:ln>
                <a:noFill/>
              </a:ln>
              <a:solidFill>
                <a:srgbClr val="2493D7"/>
              </a:solidFill>
              <a:effectLst/>
              <a:uLnTx/>
              <a:uFillTx/>
              <a:latin typeface="Century Gothic Regular"/>
              <a:ea typeface="+mn-ea"/>
              <a:cs typeface="+mn-cs"/>
              <a:sym typeface="Century Gothic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0" cap="none" spc="-21" normalizeH="0" baseline="0" noProof="0" dirty="0">
              <a:ln>
                <a:noFill/>
              </a:ln>
              <a:solidFill>
                <a:srgbClr val="2493D7"/>
              </a:solidFill>
              <a:effectLst/>
              <a:uLnTx/>
              <a:uFillTx/>
              <a:latin typeface="Century Gothic Regular"/>
              <a:ea typeface="+mn-ea"/>
              <a:cs typeface="+mn-cs"/>
              <a:sym typeface="Century Gothic"/>
            </a:endParaRPr>
          </a:p>
        </p:txBody>
      </p:sp>
      <p:pic>
        <p:nvPicPr>
          <p:cNvPr id="5" name="Picture 4" descr="A picture containing person, person, looking, front&#10;&#10;Description automatically generated">
            <a:extLst>
              <a:ext uri="{FF2B5EF4-FFF2-40B4-BE49-F238E27FC236}">
                <a16:creationId xmlns:a16="http://schemas.microsoft.com/office/drawing/2014/main" id="{7B9AEC41-2565-45F5-9895-1AB53591B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46" y="0"/>
            <a:ext cx="6249679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indoor, man, looking&#10;&#10;Description automatically generated">
            <a:extLst>
              <a:ext uri="{FF2B5EF4-FFF2-40B4-BE49-F238E27FC236}">
                <a16:creationId xmlns:a16="http://schemas.microsoft.com/office/drawing/2014/main" id="{1282391D-8C00-4E5A-AB39-BF91ECCD3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1822" y="0"/>
            <a:ext cx="4449772" cy="8999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34F16A-421B-4247-9A2C-06F149EDA5C2}"/>
              </a:ext>
            </a:extLst>
          </p:cNvPr>
          <p:cNvSpPr txBox="1">
            <a:spLocks/>
          </p:cNvSpPr>
          <p:nvPr/>
        </p:nvSpPr>
        <p:spPr>
          <a:xfrm>
            <a:off x="2116674" y="2864843"/>
            <a:ext cx="6592986" cy="4244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331" tIns="33331" rIns="33331" bIns="33331" anchor="t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228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457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685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9144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11430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13716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16002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182880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-21" baseline="0">
                <a:solidFill>
                  <a:srgbClr val="2493D7"/>
                </a:solidFill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pPr marL="299969" indent="-299969" algn="ctr" hangingPunct="1"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75787B"/>
                </a:solidFill>
                <a:latin typeface="Century Gothic Regular"/>
              </a:rPr>
              <a:t>Depression</a:t>
            </a:r>
          </a:p>
          <a:p>
            <a:pPr marL="299969" indent="-299969" algn="ctr" hangingPunct="1">
              <a:buClr>
                <a:srgbClr val="595959"/>
              </a:buClr>
              <a:buFont typeface="Wingdings" panose="05000000000000000000" pitchFamily="2" charset="2"/>
              <a:buChar char="§"/>
            </a:pPr>
            <a:endParaRPr lang="en-CA" sz="1800" dirty="0">
              <a:solidFill>
                <a:srgbClr val="75787B"/>
              </a:solidFill>
              <a:latin typeface="Century Gothic Regular"/>
            </a:endParaRPr>
          </a:p>
          <a:p>
            <a:pPr marL="299969" indent="-299969" algn="ctr" hangingPunct="1"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75787B"/>
                </a:solidFill>
                <a:latin typeface="Century Gothic Regular"/>
              </a:rPr>
              <a:t>Anxiety</a:t>
            </a:r>
          </a:p>
          <a:p>
            <a:pPr marL="299969" indent="-299969" algn="ctr" hangingPunct="1">
              <a:buClr>
                <a:srgbClr val="595959"/>
              </a:buClr>
              <a:buFont typeface="Wingdings" panose="05000000000000000000" pitchFamily="2" charset="2"/>
              <a:buChar char="§"/>
            </a:pPr>
            <a:endParaRPr lang="en-CA" sz="1800" dirty="0">
              <a:solidFill>
                <a:srgbClr val="75787B"/>
              </a:solidFill>
              <a:latin typeface="Century Gothic Regular"/>
            </a:endParaRPr>
          </a:p>
          <a:p>
            <a:pPr marL="299969" indent="-299969" algn="ctr" hangingPunct="1"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75787B"/>
                </a:solidFill>
                <a:latin typeface="Century Gothic Regular"/>
              </a:rPr>
              <a:t>Stress</a:t>
            </a:r>
          </a:p>
          <a:p>
            <a:pPr marL="299969" indent="-299969" algn="ctr" hangingPunct="1">
              <a:buClr>
                <a:srgbClr val="595959"/>
              </a:buClr>
              <a:buFont typeface="Wingdings" panose="05000000000000000000" pitchFamily="2" charset="2"/>
              <a:buChar char="§"/>
            </a:pPr>
            <a:endParaRPr lang="en-CA" sz="1800" dirty="0">
              <a:solidFill>
                <a:srgbClr val="75787B"/>
              </a:solidFill>
              <a:latin typeface="Century Gothic Regular"/>
            </a:endParaRPr>
          </a:p>
          <a:p>
            <a:pPr marL="299969" indent="-299969" algn="ctr" hangingPunct="1"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75787B"/>
                </a:solidFill>
                <a:latin typeface="Century Gothic Regular"/>
              </a:rPr>
              <a:t>Substance use disorders</a:t>
            </a:r>
          </a:p>
          <a:p>
            <a:pPr marL="299969" indent="-299969" algn="ctr" hangingPunct="1">
              <a:buClr>
                <a:srgbClr val="595959"/>
              </a:buClr>
              <a:buFont typeface="Wingdings" panose="05000000000000000000" pitchFamily="2" charset="2"/>
              <a:buChar char="§"/>
            </a:pPr>
            <a:endParaRPr lang="en-CA" sz="1800" dirty="0">
              <a:solidFill>
                <a:srgbClr val="75787B"/>
              </a:solidFill>
              <a:latin typeface="Century Gothic Regular"/>
            </a:endParaRPr>
          </a:p>
          <a:p>
            <a:pPr marL="299969" indent="-299969" algn="ctr" hangingPunct="1"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75787B"/>
                </a:solidFill>
                <a:latin typeface="Century Gothic Regular"/>
              </a:rPr>
              <a:t>Chronic pain</a:t>
            </a:r>
          </a:p>
          <a:p>
            <a:pPr marL="299969" indent="-299969" algn="ctr" hangingPunct="1">
              <a:buClr>
                <a:srgbClr val="595959"/>
              </a:buClr>
              <a:buFont typeface="Wingdings" panose="05000000000000000000" pitchFamily="2" charset="2"/>
              <a:buChar char="§"/>
            </a:pPr>
            <a:endParaRPr lang="en-CA" sz="1800" dirty="0">
              <a:solidFill>
                <a:srgbClr val="75787B"/>
              </a:solidFill>
              <a:latin typeface="Century Gothic Regular"/>
            </a:endParaRPr>
          </a:p>
          <a:p>
            <a:pPr marL="299969" indent="-299969" algn="ctr" hangingPunct="1">
              <a:buClr>
                <a:srgbClr val="595959"/>
              </a:buClr>
              <a:buFont typeface="Wingdings" panose="05000000000000000000" pitchFamily="2" charset="2"/>
              <a:buChar char="§"/>
            </a:pPr>
            <a:r>
              <a:rPr lang="en-CA" sz="1800" dirty="0">
                <a:solidFill>
                  <a:srgbClr val="75787B"/>
                </a:solidFill>
                <a:latin typeface="Century Gothic Regular"/>
              </a:rPr>
              <a:t>Sleep challenges</a:t>
            </a:r>
            <a:endParaRPr lang="en-CA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 Regular"/>
            </a:endParaRPr>
          </a:p>
        </p:txBody>
      </p:sp>
      <p:sp>
        <p:nvSpPr>
          <p:cNvPr id="6" name="Group">
            <a:extLst>
              <a:ext uri="{FF2B5EF4-FFF2-40B4-BE49-F238E27FC236}">
                <a16:creationId xmlns:a16="http://schemas.microsoft.com/office/drawing/2014/main" id="{9B8DD291-30D5-F042-95AF-21BF1184014C}"/>
              </a:ext>
            </a:extLst>
          </p:cNvPr>
          <p:cNvSpPr txBox="1"/>
          <p:nvPr/>
        </p:nvSpPr>
        <p:spPr>
          <a:xfrm>
            <a:off x="562815" y="682379"/>
            <a:ext cx="10089945" cy="975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9993" tIns="79993" rIns="79993" bIns="79993" numCol="1" anchor="b">
            <a:noAutofit/>
          </a:bodyPr>
          <a:lstStyle>
            <a:lvl1pPr algn="l" defTabSz="1219215">
              <a:lnSpc>
                <a:spcPct val="90000"/>
              </a:lnSpc>
              <a:spcBef>
                <a:spcPts val="2400"/>
              </a:spcBef>
              <a:defRPr sz="7000" baseline="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4000" dirty="0" err="1">
                <a:solidFill>
                  <a:srgbClr val="0095DA"/>
                </a:solidFill>
                <a:latin typeface="Century Gothic Regular"/>
              </a:rPr>
              <a:t>myStrength</a:t>
            </a:r>
            <a:r>
              <a:rPr lang="en-US" sz="4000" dirty="0">
                <a:solidFill>
                  <a:srgbClr val="0095DA"/>
                </a:solidFill>
                <a:latin typeface="Century Gothic Regular"/>
              </a:rPr>
              <a:t> Completely Digital 24/7</a:t>
            </a:r>
          </a:p>
          <a:p>
            <a:pPr algn="ctr"/>
            <a:r>
              <a:rPr lang="en-US" sz="4000" dirty="0">
                <a:solidFill>
                  <a:srgbClr val="0095DA"/>
                </a:solidFill>
                <a:latin typeface="Century Gothic Regular"/>
              </a:rPr>
              <a:t>Assistance with the following:</a:t>
            </a:r>
            <a:endParaRPr sz="4000" dirty="0">
              <a:solidFill>
                <a:srgbClr val="0095DA"/>
              </a:solidFill>
              <a:latin typeface="Century Gothic Regular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8FCAD17-1E3A-9F45-AA5A-1777B6559FE6}"/>
              </a:ext>
            </a:extLst>
          </p:cNvPr>
          <p:cNvSpPr txBox="1">
            <a:spLocks/>
          </p:cNvSpPr>
          <p:nvPr/>
        </p:nvSpPr>
        <p:spPr>
          <a:xfrm>
            <a:off x="11916000" y="8316000"/>
            <a:ext cx="3598863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59993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8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03104" rtl="0" fontAlgn="auto" latinLnBrk="0" hangingPunct="0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defRPr>
            </a:lvl1pPr>
            <a:lvl2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fld id="{83CED2B3-9726-5249-AC65-60D00A8CEA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3E65FD7-172D-034D-A4D5-978CDA9F0C68}"/>
              </a:ext>
            </a:extLst>
          </p:cNvPr>
          <p:cNvSpPr txBox="1">
            <a:spLocks/>
          </p:cNvSpPr>
          <p:nvPr/>
        </p:nvSpPr>
        <p:spPr>
          <a:xfrm>
            <a:off x="648000" y="8316000"/>
            <a:ext cx="5400675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59993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8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203104" rtl="0" fontAlgn="auto" latinLnBrk="0" hangingPunct="0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1pPr>
            <a:lvl2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2pPr>
            <a:lvl3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3pPr>
            <a:lvl4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4pPr>
            <a:lvl5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5pPr>
            <a:lvl6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6pPr>
            <a:lvl7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7pPr>
            <a:lvl8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8pPr>
            <a:lvl9pPr marL="0" marR="0" indent="0" algn="ctr" defTabSz="203104" rtl="0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74" b="0" i="0" u="none" strike="noStrike" cap="none" spc="0" normalizeH="0" baseline="869">
                <a:ln>
                  <a:noFill/>
                </a:ln>
                <a:solidFill>
                  <a:srgbClr val="2493D7"/>
                </a:solidFill>
                <a:effectLst/>
                <a:uFillTx/>
                <a:latin typeface="+mn-lt"/>
                <a:ea typeface="+mn-ea"/>
                <a:cs typeface="+mn-cs"/>
                <a:sym typeface="Century Gothic"/>
              </a:defRPr>
            </a:lvl9pPr>
          </a:lstStyle>
          <a:p>
            <a:r>
              <a:rPr lang="en-CA" dirty="0">
                <a:solidFill>
                  <a:schemeClr val="bg1">
                    <a:lumMod val="75000"/>
                  </a:schemeClr>
                </a:solidFill>
                <a:latin typeface="Century Gothic Regular"/>
              </a:rPr>
              <a:t>© 2020 Blue Shield of California.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E896D8-4F9D-1146-B8F5-71A9E65A4330}"/>
              </a:ext>
            </a:extLst>
          </p:cNvPr>
          <p:cNvSpPr/>
          <p:nvPr/>
        </p:nvSpPr>
        <p:spPr>
          <a:xfrm>
            <a:off x="-10409" y="100"/>
            <a:ext cx="11316639" cy="8999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76000" rtlCol="0" anchor="t"/>
          <a:lstStyle/>
          <a:p>
            <a:pPr algn="r"/>
            <a:endParaRPr lang="en-US" sz="2411" dirty="0">
              <a:solidFill>
                <a:schemeClr val="tx1">
                  <a:lumMod val="50000"/>
                  <a:lumOff val="50000"/>
                </a:schemeClr>
              </a:solidFill>
              <a:latin typeface="Century Gothic Regular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5D9AD-8416-2E4F-B432-855F28890ED3}"/>
              </a:ext>
            </a:extLst>
          </p:cNvPr>
          <p:cNvSpPr txBox="1">
            <a:spLocks/>
          </p:cNvSpPr>
          <p:nvPr/>
        </p:nvSpPr>
        <p:spPr>
          <a:xfrm>
            <a:off x="1015674" y="7108690"/>
            <a:ext cx="9283570" cy="6463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 defTabSz="59993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baseline="0"/>
              <a:t>Wellvolution</a:t>
            </a:r>
            <a:endParaRPr lang="en-US" baseline="0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9B10CFE-A9D1-8449-AEC3-7A52B0A77AF4}"/>
              </a:ext>
            </a:extLst>
          </p:cNvPr>
          <p:cNvSpPr txBox="1">
            <a:spLocks/>
          </p:cNvSpPr>
          <p:nvPr/>
        </p:nvSpPr>
        <p:spPr>
          <a:xfrm>
            <a:off x="1015674" y="7955010"/>
            <a:ext cx="9283570" cy="7445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99938" rtl="0" eaLnBrk="1" latinLnBrk="0" hangingPunct="1">
              <a:lnSpc>
                <a:spcPct val="90000"/>
              </a:lnSpc>
              <a:spcBef>
                <a:spcPts val="656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0" algn="l" defTabSz="599938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2493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0" indent="0" algn="l" defTabSz="599938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9907" indent="0" algn="l" defTabSz="599938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None/>
              <a:defRPr sz="1181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99876" indent="0" algn="l" defTabSz="599938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None/>
              <a:defRPr sz="1181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649829" indent="-149984" algn="l" defTabSz="599938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9798" indent="-149984" algn="l" defTabSz="599938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67" indent="-149984" algn="l" defTabSz="599938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9736" indent="-149984" algn="l" defTabSz="599938" rtl="0" eaLnBrk="1" latinLnBrk="0" hangingPunct="1">
              <a:lnSpc>
                <a:spcPct val="90000"/>
              </a:lnSpc>
              <a:spcBef>
                <a:spcPts val="328"/>
              </a:spcBef>
              <a:buFont typeface="Arial" panose="020B0604020202020204" pitchFamily="34" charset="0"/>
              <a:buChar char="•"/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/>
              <a:t>Best-in-class disease prevention and reversal platform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2DEA2F-471E-48F7-8BC7-196729057868}"/>
              </a:ext>
            </a:extLst>
          </p:cNvPr>
          <p:cNvSpPr/>
          <p:nvPr/>
        </p:nvSpPr>
        <p:spPr>
          <a:xfrm>
            <a:off x="9581289" y="6689558"/>
            <a:ext cx="5915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787"/>
              </a:spcBef>
              <a:spcAft>
                <a:spcPts val="394"/>
              </a:spcAft>
              <a:buClr>
                <a:srgbClr val="585858"/>
              </a:buClr>
              <a:buSzPct val="100000"/>
            </a:pPr>
            <a:r>
              <a:rPr lang="en-CA" sz="2400" b="1" baseline="0" dirty="0">
                <a:solidFill>
                  <a:schemeClr val="tx1"/>
                </a:solidFill>
                <a:latin typeface="Century Gothic Regular"/>
              </a:rPr>
              <a:t>Convenient, private and trusted programs available 24/7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D3995-8423-46D8-AB1B-9469F9568343}"/>
              </a:ext>
            </a:extLst>
          </p:cNvPr>
          <p:cNvSpPr txBox="1"/>
          <p:nvPr/>
        </p:nvSpPr>
        <p:spPr>
          <a:xfrm rot="10800000" flipV="1">
            <a:off x="138545" y="264869"/>
            <a:ext cx="15305355" cy="102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rgbClr val="0095DA"/>
                </a:solidFill>
              </a:rPr>
              <a:t>Wellvolution is Blue Shield’s </a:t>
            </a:r>
            <a:r>
              <a:rPr lang="en-US" sz="3600" dirty="0">
                <a:solidFill>
                  <a:schemeClr val="accent6"/>
                </a:solidFill>
              </a:rPr>
              <a:t>digital </a:t>
            </a:r>
            <a:r>
              <a:rPr lang="en-US" sz="3600" dirty="0">
                <a:solidFill>
                  <a:srgbClr val="0095DA"/>
                </a:solidFill>
              </a:rPr>
              <a:t>health care benefit available to BSC Members 18 years old or older  </a:t>
            </a:r>
          </a:p>
          <a:p>
            <a:pPr algn="l"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4C794-F564-44A8-B007-E383042DA7A5}"/>
              </a:ext>
            </a:extLst>
          </p:cNvPr>
          <p:cNvSpPr txBox="1"/>
          <p:nvPr/>
        </p:nvSpPr>
        <p:spPr>
          <a:xfrm>
            <a:off x="681396" y="1527674"/>
            <a:ext cx="8899893" cy="6785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</a:rPr>
              <a:t>Wellvolution provides:</a:t>
            </a:r>
          </a:p>
          <a:p>
            <a:pPr algn="l">
              <a:lnSpc>
                <a:spcPct val="150000"/>
              </a:lnSpc>
            </a:pPr>
            <a:endParaRPr lang="en-US" sz="4000" dirty="0">
              <a:solidFill>
                <a:schemeClr val="tx1"/>
              </a:solidFill>
            </a:endParaRP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Digital health coaching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exercise &amp; and nutrition advice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digital tools like </a:t>
            </a:r>
            <a:r>
              <a:rPr lang="en-US" sz="4000" b="1" dirty="0">
                <a:solidFill>
                  <a:schemeClr val="tx1"/>
                </a:solidFill>
              </a:rPr>
              <a:t>weight scales </a:t>
            </a:r>
            <a:r>
              <a:rPr lang="en-US" sz="4000" dirty="0">
                <a:solidFill>
                  <a:schemeClr val="tx1"/>
                </a:solidFill>
              </a:rPr>
              <a:t>and </a:t>
            </a:r>
            <a:r>
              <a:rPr lang="en-US" sz="4000" b="1" dirty="0">
                <a:solidFill>
                  <a:schemeClr val="tx1"/>
                </a:solidFill>
              </a:rPr>
              <a:t>Fitbits</a:t>
            </a:r>
            <a:r>
              <a:rPr lang="en-US" sz="4000" dirty="0">
                <a:solidFill>
                  <a:schemeClr val="tx1"/>
                </a:solidFill>
              </a:rPr>
              <a:t> to members who have a </a:t>
            </a:r>
            <a:r>
              <a:rPr lang="en-US" sz="4000" u="sng" dirty="0">
                <a:solidFill>
                  <a:schemeClr val="tx1"/>
                </a:solidFill>
              </a:rPr>
              <a:t>health risk</a:t>
            </a:r>
            <a:r>
              <a:rPr lang="en-US" sz="4000" dirty="0">
                <a:solidFill>
                  <a:schemeClr val="tx1"/>
                </a:solidFill>
              </a:rPr>
              <a:t>.  </a:t>
            </a:r>
          </a:p>
          <a:p>
            <a:pPr algn="l">
              <a:lnSpc>
                <a:spcPct val="150000"/>
              </a:lnSpc>
            </a:pPr>
            <a:endParaRPr lang="en-US" sz="40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</a:rPr>
              <a:t>Wellvolution also offers general well-being apps to help members who do not have a health risk remain healthy. </a:t>
            </a:r>
          </a:p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rgbClr val="00B0F0"/>
                </a:solidFill>
              </a:rPr>
              <a:t>www.Wellvolution.com   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CB75925-A16C-4B97-A7DB-705E36680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0389" y="8044640"/>
            <a:ext cx="1728000" cy="668444"/>
          </a:xfrm>
          <a:prstGeom prst="rect">
            <a:avLst/>
          </a:prstGeom>
        </p:spPr>
      </p:pic>
      <p:pic>
        <p:nvPicPr>
          <p:cNvPr id="6" name="Picture 5" descr="A person cooking in a kitchen&#10;&#10;Description automatically generated with low confidence">
            <a:extLst>
              <a:ext uri="{FF2B5EF4-FFF2-40B4-BE49-F238E27FC236}">
                <a16:creationId xmlns:a16="http://schemas.microsoft.com/office/drawing/2014/main" id="{5C4B7EEA-49B0-43E2-AA55-0A783B85B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289" y="1552226"/>
            <a:ext cx="617220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194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11CDC-DC71-432C-B31C-82A39DC21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32" y="3637153"/>
            <a:ext cx="11699177" cy="5362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3A582D-0A39-4A91-98EC-14E22DFA93D7}"/>
              </a:ext>
            </a:extLst>
          </p:cNvPr>
          <p:cNvSpPr txBox="1"/>
          <p:nvPr/>
        </p:nvSpPr>
        <p:spPr>
          <a:xfrm>
            <a:off x="216569" y="183306"/>
            <a:ext cx="15027442" cy="9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rgbClr val="0095DA"/>
                </a:solidFill>
                <a:latin typeface="+mj-lt"/>
              </a:rPr>
              <a:t>Enrollment is easy!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42C59-A4A8-4DEF-A44C-984E41D5D7F7}"/>
              </a:ext>
            </a:extLst>
          </p:cNvPr>
          <p:cNvSpPr txBox="1"/>
          <p:nvPr/>
        </p:nvSpPr>
        <p:spPr>
          <a:xfrm>
            <a:off x="216569" y="1253225"/>
            <a:ext cx="151865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www.wellvolution.com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 </a:t>
            </a:r>
          </a:p>
          <a:p>
            <a:pPr marL="4572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Create an account with a password</a:t>
            </a:r>
          </a:p>
          <a:p>
            <a:pPr marL="4572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Enter member ID</a:t>
            </a:r>
          </a:p>
          <a:p>
            <a:pPr marL="4572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Answer a multiple-choice questionnaire of about 10-15 questions, confirm health goals and needs and the platform recommends a suitable program, or a provider based on health risks and goals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4572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74EC397-F33A-4B28-867C-E528BA3E5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0389" y="8044640"/>
            <a:ext cx="1728000" cy="6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815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A9E7A6-74F5-4F43-8A5E-377E62A36B04}"/>
              </a:ext>
            </a:extLst>
          </p:cNvPr>
          <p:cNvSpPr txBox="1"/>
          <p:nvPr/>
        </p:nvSpPr>
        <p:spPr>
          <a:xfrm>
            <a:off x="153959" y="57725"/>
            <a:ext cx="15475062" cy="9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03104" rtl="0" eaLnBrk="1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869" noProof="0" dirty="0">
                <a:ln>
                  <a:noFill/>
                </a:ln>
                <a:solidFill>
                  <a:srgbClr val="2493D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Disease prevention and condition reversal programs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4398C06-0DC1-4248-9AD7-944EBC86E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1021" y="8148452"/>
            <a:ext cx="1728000" cy="668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035592-D9DA-48C8-A688-AE3728AF2C2C}"/>
              </a:ext>
            </a:extLst>
          </p:cNvPr>
          <p:cNvSpPr txBox="1"/>
          <p:nvPr/>
        </p:nvSpPr>
        <p:spPr>
          <a:xfrm>
            <a:off x="365756" y="1217560"/>
            <a:ext cx="14673435" cy="846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4" b="0" i="0" u="none" strike="noStrike" kern="0" cap="none" spc="0" normalizeH="0" baseline="869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These programs are for at risk members in need of more support. All programs provide a free digital weight scale and 1:1 health coaching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F780D8-ED10-4774-8E1F-8CCEE9E1E66A}"/>
              </a:ext>
            </a:extLst>
          </p:cNvPr>
          <p:cNvSpPr txBox="1"/>
          <p:nvPr/>
        </p:nvSpPr>
        <p:spPr>
          <a:xfrm rot="10800000" flipV="1">
            <a:off x="365757" y="4232754"/>
            <a:ext cx="6217923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Lose Weight (3-5 Pounds Per Week)</a:t>
            </a:r>
          </a:p>
          <a:p>
            <a:pPr marL="457200" marR="0" lvl="0" indent="-4572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Reverse Diabetes, High Cholesterol, Hypertension</a:t>
            </a:r>
          </a:p>
          <a:p>
            <a:pPr marL="457200" marR="0" lvl="0" indent="-4572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Relieve Anxiety, Cravings and Mental Fog</a:t>
            </a:r>
          </a:p>
          <a:p>
            <a:pPr marL="457200" marR="0" lvl="0" indent="-4572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One on One Dedicated Daily Coach</a:t>
            </a:r>
          </a:p>
          <a:p>
            <a:pPr marL="457200" marR="0" lvl="0" indent="-4572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24/7 Access to Physician Led Support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8A98B5-0EC3-4F84-AD06-CD41BA0C76B1}"/>
              </a:ext>
            </a:extLst>
          </p:cNvPr>
          <p:cNvSpPr txBox="1"/>
          <p:nvPr/>
        </p:nvSpPr>
        <p:spPr>
          <a:xfrm>
            <a:off x="1765857" y="2840758"/>
            <a:ext cx="2827420" cy="915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03104" rtl="0" eaLnBrk="1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4" b="1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ont-face-regular"/>
                <a:ea typeface="+mn-ea"/>
                <a:cs typeface="+mn-cs"/>
                <a:sym typeface="Century Gothic"/>
              </a:rPr>
              <a:t>Betr Health</a:t>
            </a: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9019D22B-3668-46FB-8C72-2BD72B72A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9" y="2848304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0B49BE-E41B-4534-A479-9E54FB10296C}"/>
              </a:ext>
            </a:extLst>
          </p:cNvPr>
          <p:cNvSpPr txBox="1"/>
          <p:nvPr/>
        </p:nvSpPr>
        <p:spPr>
          <a:xfrm rot="10800000" flipV="1">
            <a:off x="8218841" y="4027693"/>
            <a:ext cx="7217673" cy="23903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Track food, water, sleep, activity, weight, plus a barcode scanner for easy shopping</a:t>
            </a:r>
          </a:p>
          <a:p>
            <a:pPr marL="457200" marR="0" lvl="0" indent="-4572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Get 8,500+ recipes filtered by dietary needs, prep time, and more</a:t>
            </a:r>
          </a:p>
          <a:p>
            <a:pPr marL="457200" marR="0" lvl="0" indent="-4572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Enjoy equipment-free virtual workouts you can do anytime, anywhere</a:t>
            </a:r>
          </a:p>
          <a:p>
            <a:pPr marL="457200" marR="0" lvl="0" indent="-4572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Access curated Headspace® meditations</a:t>
            </a:r>
          </a:p>
          <a:p>
            <a:pPr marL="457200" marR="0" lvl="0" indent="-4572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Stay supported with 24/7 Live Coaching from WW experts</a:t>
            </a:r>
          </a:p>
        </p:txBody>
      </p:sp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25C9D207-9DB1-4AF4-97F8-A591AD08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370" y="249000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53FF5473-183D-491C-BE27-FC8E5D724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7" y="6973914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5D2522-DF46-49BB-BFBB-291F732E89CB}"/>
              </a:ext>
            </a:extLst>
          </p:cNvPr>
          <p:cNvSpPr txBox="1"/>
          <p:nvPr/>
        </p:nvSpPr>
        <p:spPr>
          <a:xfrm>
            <a:off x="2140773" y="6717783"/>
            <a:ext cx="10122946" cy="17824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74" b="1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ont-face-regular"/>
                <a:ea typeface="+mn-ea"/>
                <a:cs typeface="+mn-cs"/>
                <a:sym typeface="Century Gothic"/>
              </a:rPr>
              <a:t>Virta:</a:t>
            </a:r>
            <a:r>
              <a:rPr kumimoji="0" lang="en-US" sz="3674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ont-face-regular"/>
                <a:ea typeface="+mn-ea"/>
                <a:cs typeface="+mn-cs"/>
                <a:sym typeface="Century Gothic"/>
              </a:rPr>
              <a:t>  </a:t>
            </a:r>
          </a:p>
          <a:p>
            <a:pPr marL="571500" marR="0" lvl="0" indent="-5715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Medical supervision from a licensed provider (MD, DO, NP, RN, or PA)</a:t>
            </a:r>
          </a:p>
          <a:p>
            <a:pPr marL="571500" marR="0" lvl="0" indent="-5715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Unlimited support from a one-on-one health coach</a:t>
            </a:r>
          </a:p>
          <a:p>
            <a:pPr marL="571500" marR="0" lvl="0" indent="-5715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All the diabetes testing supplies you need</a:t>
            </a:r>
          </a:p>
          <a:p>
            <a:pPr marL="571500" marR="0" lvl="0" indent="-571500" algn="l" defTabSz="20310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entury Gothic"/>
              </a:rPr>
              <a:t>Educational videos and resources like recipes and meal plans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BF67E1-CCAD-4CD2-AAA9-369658811538}"/>
              </a:ext>
            </a:extLst>
          </p:cNvPr>
          <p:cNvSpPr txBox="1"/>
          <p:nvPr/>
        </p:nvSpPr>
        <p:spPr>
          <a:xfrm flipH="1">
            <a:off x="9799970" y="2535894"/>
            <a:ext cx="4946047" cy="923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03104" rtl="0" eaLnBrk="1" fontAlgn="auto" latinLnBrk="0" hangingPunct="0">
              <a:lnSpc>
                <a:spcPts val="76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869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font-face-regular"/>
                <a:ea typeface="+mn-ea"/>
                <a:cs typeface="+mn-cs"/>
                <a:sym typeface="Century Gothic"/>
              </a:rPr>
              <a:t>Weight Watchers</a:t>
            </a:r>
            <a:endParaRPr kumimoji="0" lang="en-US" sz="3674" b="0" i="0" u="none" strike="noStrike" kern="0" cap="none" spc="0" normalizeH="0" baseline="869" noProof="0" dirty="0">
              <a:ln>
                <a:noFill/>
              </a:ln>
              <a:solidFill>
                <a:srgbClr val="2493D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130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all, indoor, building, person&#10;&#10;Description automatically generated">
            <a:extLst>
              <a:ext uri="{FF2B5EF4-FFF2-40B4-BE49-F238E27FC236}">
                <a16:creationId xmlns:a16="http://schemas.microsoft.com/office/drawing/2014/main" id="{98290B67-58D2-48DD-AC56-6DCB33899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r="52907" b="-1"/>
          <a:stretch/>
        </p:blipFill>
        <p:spPr bwMode="auto">
          <a:xfrm rot="5400000">
            <a:off x="2113766" y="183550"/>
            <a:ext cx="4855756" cy="86324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618A74-F584-4373-962D-CBD28DE1B4C9}"/>
              </a:ext>
            </a:extLst>
          </p:cNvPr>
          <p:cNvSpPr txBox="1"/>
          <p:nvPr/>
        </p:nvSpPr>
        <p:spPr>
          <a:xfrm>
            <a:off x="8982635" y="1506071"/>
            <a:ext cx="66809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95DA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Abebi Bain, Elementary School Teacher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Wellvolution Provider: Betr Health</a:t>
            </a:r>
            <a:endParaRPr lang="en-US" sz="36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Health Improvements: 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571500" marR="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Weight loss of </a:t>
            </a:r>
            <a:r>
              <a:rPr lang="en-US" sz="3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21 lbs in 25 days</a:t>
            </a:r>
          </a:p>
          <a:p>
            <a:pPr marL="571500" marR="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better sleep</a:t>
            </a:r>
          </a:p>
          <a:p>
            <a:pPr marL="571500" marR="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complete elimination of medications,</a:t>
            </a:r>
          </a:p>
          <a:p>
            <a:pPr marL="571500" marR="0" indent="-571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pain reduction</a:t>
            </a:r>
            <a:r>
              <a:rPr lang="en-US" sz="36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D497E-AF32-459C-A071-EF04AE034D62}"/>
              </a:ext>
            </a:extLst>
          </p:cNvPr>
          <p:cNvSpPr txBox="1"/>
          <p:nvPr/>
        </p:nvSpPr>
        <p:spPr>
          <a:xfrm>
            <a:off x="8982635" y="4968993"/>
            <a:ext cx="6680993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434343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“</a:t>
            </a:r>
            <a:r>
              <a:rPr lang="en-US" sz="3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Down 21 pounds and </a:t>
            </a:r>
            <a:r>
              <a:rPr lang="en-US" sz="32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keeping it off</a:t>
            </a:r>
            <a:r>
              <a:rPr lang="en-US" sz="3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, and it has been so easy. I was on a lot of meds... acid reflux, asthma, allergy, and I am not taking anything now. </a:t>
            </a:r>
          </a:p>
          <a:p>
            <a:pPr algn="l">
              <a:lnSpc>
                <a:spcPct val="100000"/>
              </a:lnSpc>
            </a:pPr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And I can enjoy all the foods that the doctors previously told me to avoid, like citrus, acidic foods, but now I can enjoy all of it in moderation and I sleep better and no longer snore.” </a:t>
            </a:r>
          </a:p>
          <a:p>
            <a:pPr algn="l">
              <a:lnSpc>
                <a:spcPct val="100000"/>
              </a:lnSpc>
            </a:pP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5CFBE-6BE0-4982-ABDA-CF3590F52645}"/>
              </a:ext>
            </a:extLst>
          </p:cNvPr>
          <p:cNvSpPr txBox="1"/>
          <p:nvPr/>
        </p:nvSpPr>
        <p:spPr>
          <a:xfrm>
            <a:off x="192505" y="182919"/>
            <a:ext cx="15280106" cy="91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rgbClr val="0095DA"/>
                </a:solidFill>
                <a:latin typeface="Century Gothic" panose="020B0502020202020204" pitchFamily="34" charset="0"/>
              </a:rPr>
              <a:t>Abebi lost 21 lbs in 25 days with Digital Program Provider Betr Health 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590694E-9BF4-4F51-8410-25073123A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0389" y="8044640"/>
            <a:ext cx="1728000" cy="6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8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5994825" cy="8993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5994825" cy="8993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459" y="69544"/>
            <a:ext cx="7995952" cy="8929994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782C85-E56C-4E5C-9580-81BA5CBC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22" y="4096509"/>
            <a:ext cx="4800242" cy="2344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May is Mental Health Awareness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24B25-40B0-4B10-A017-B8A4520B29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922" y="2666984"/>
            <a:ext cx="4800242" cy="12533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mind is very fragile seek help with one of Blue Shield online digital/virtual programs.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D3605-E2AC-49CC-900A-55FA0E1462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99610" y="8341237"/>
            <a:ext cx="5399604" cy="4791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hangingPunct="1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2020 Blue Shield of California. All Rights Reserved.</a:t>
            </a:r>
          </a:p>
          <a:p>
            <a:pPr algn="ctr" defTabSz="914400" hangingPunct="1">
              <a:spcAft>
                <a:spcPts val="600"/>
              </a:spcAft>
            </a:pP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20A21-1C61-4BF8-B3E7-2463794FD2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9170" y="8341237"/>
            <a:ext cx="3599735" cy="4791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hangingPunct="1">
              <a:spcAft>
                <a:spcPts val="600"/>
              </a:spcAft>
            </a:pPr>
            <a:fld id="{D1FF520A-4E7C-7A4C-9B9B-E8E6E3B73C1E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914400" hangingPunct="1">
                <a:spcAft>
                  <a:spcPts val="600"/>
                </a:spcAft>
              </a:pPr>
              <a:t>6</a:t>
            </a:fld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C61C6E4-745E-42B0-BF97-663DBB7B94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6" b="9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2436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23880-7BE4-48DA-96A1-3A90BF0A0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/>
              <a:t>© 2020 Blue Shield of California. All Rights Reserved.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D9945-A951-4C15-98D3-0C8B9198F8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B476A2-6B99-504C-B703-F177F348C52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61E27-A072-469D-BE4A-A4EFBC858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1108363"/>
            <a:ext cx="14242473" cy="68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45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74F815-5D8F-4026-B40D-16427A6274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/>
              <a:t>© 2020 Blue Shield of California. All Rights Reserved.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7D1FA-6F6A-4659-AC8B-71F159676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B476A2-6B99-504C-B703-F177F348C52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847E1-594F-48E4-BDE1-ACFC1DF8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3" y="858982"/>
            <a:ext cx="13817600" cy="76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1815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E1A7F4-26BE-4818-8478-012369245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/>
              <a:t>© 2020 Blue Shield of California. All Rights Reserved.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DFA6D-2D70-40EE-BD4F-167EA4DDD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B476A2-6B99-504C-B703-F177F348C52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B8B85-A4D2-413C-B1DF-AB34FC5F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29" y="1886857"/>
            <a:ext cx="14224000" cy="5399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221184-D05B-4FD9-8C0E-3491A964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761" y="7286171"/>
            <a:ext cx="8049325" cy="8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26852"/>
      </p:ext>
    </p:extLst>
  </p:cSld>
  <p:clrMapOvr>
    <a:masterClrMapping/>
  </p:clrMapOvr>
  <p:transition spd="med"/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01_Intro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2_Introduction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3_Divider Title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4_Text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5_Image and Text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Intro Slides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ext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10507B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309563" rtl="0" fontAlgn="auto" latinLnBrk="0" hangingPunct="0">
          <a:lnSpc>
            <a:spcPts val="117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869">
            <a:ln>
              <a:noFill/>
            </a:ln>
            <a:solidFill>
              <a:srgbClr val="2493D7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es0 xmlns="cae6185e-cf3c-4ea9-8e5a-21c03ad4fee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68A8B312E76468222CEE56B33CB13" ma:contentTypeVersion="3" ma:contentTypeDescription="Create a new document." ma:contentTypeScope="" ma:versionID="040759e6b51dd03887b03dca663dcb4c">
  <xsd:schema xmlns:xsd="http://www.w3.org/2001/XMLSchema" xmlns:xs="http://www.w3.org/2001/XMLSchema" xmlns:p="http://schemas.microsoft.com/office/2006/metadata/properties" xmlns:ns1="http://schemas.microsoft.com/sharepoint/v3" xmlns:ns2="cae6185e-cf3c-4ea9-8e5a-21c03ad4feee" xmlns:ns3="b362624e-7546-4773-8be0-16fd2471a508" targetNamespace="http://schemas.microsoft.com/office/2006/metadata/properties" ma:root="true" ma:fieldsID="41d820fd4cafd111e97470d935032f6e" ns1:_="" ns2:_="" ns3:_="">
    <xsd:import namespace="http://schemas.microsoft.com/sharepoint/v3"/>
    <xsd:import namespace="cae6185e-cf3c-4ea9-8e5a-21c03ad4feee"/>
    <xsd:import namespace="b362624e-7546-4773-8be0-16fd2471a50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ies0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6185e-cf3c-4ea9-8e5a-21c03ad4feee" elementFormDefault="qualified">
    <xsd:import namespace="http://schemas.microsoft.com/office/2006/documentManagement/types"/>
    <xsd:import namespace="http://schemas.microsoft.com/office/infopath/2007/PartnerControls"/>
    <xsd:element name="Categories0" ma:index="10" nillable="true" ma:displayName="Categories" ma:list="{4CEC0A77-64B1-40E5-90C3-3B84458C79F6}" ma:internalName="Categories0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62624e-7546-4773-8be0-16fd2471a50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6F2F0D-14DB-455D-98C0-D2741DD9AE4E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b362624e-7546-4773-8be0-16fd2471a508"/>
    <ds:schemaRef ds:uri="cae6185e-cf3c-4ea9-8e5a-21c03ad4fee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7B1404-D7BD-481F-B005-284F692996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36AB72-6842-4172-A875-2C2EBA4527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e6185e-cf3c-4ea9-8e5a-21c03ad4feee"/>
    <ds:schemaRef ds:uri="b362624e-7546-4773-8be0-16fd2471a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20204</TotalTime>
  <Words>1120</Words>
  <Application>Microsoft Office PowerPoint</Application>
  <PresentationFormat>Custom</PresentationFormat>
  <Paragraphs>141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Bitter</vt:lpstr>
      <vt:lpstr>Calibri</vt:lpstr>
      <vt:lpstr>Calibri Light</vt:lpstr>
      <vt:lpstr>Century Gothic</vt:lpstr>
      <vt:lpstr>Century Gothic Regular</vt:lpstr>
      <vt:lpstr>font-face-regular</vt:lpstr>
      <vt:lpstr>Source Sans Pro</vt:lpstr>
      <vt:lpstr>Wingdings</vt:lpstr>
      <vt:lpstr>01_Intro Title Slides</vt:lpstr>
      <vt:lpstr>02_Introduction Templates</vt:lpstr>
      <vt:lpstr>03_Divider Title Templates</vt:lpstr>
      <vt:lpstr>04_Text Templates</vt:lpstr>
      <vt:lpstr>05_Image and Text Templates</vt:lpstr>
      <vt:lpstr>Office Theme</vt:lpstr>
      <vt:lpstr>1_Intro Slides Light</vt:lpstr>
      <vt:lpstr>5_Text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May is Mental Health Awareness Month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Schultz, Will</dc:creator>
  <cp:lastModifiedBy>Dukes, Jamie</cp:lastModifiedBy>
  <cp:revision>1074</cp:revision>
  <dcterms:modified xsi:type="dcterms:W3CDTF">2021-05-07T16:04:22Z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0x01010098968A8B312E76468222CEE56B33CB13</vt:lpwstr>
  </property>
</Properties>
</file>