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 id="2147483702" r:id="rId6"/>
    <p:sldMasterId id="2147483786" r:id="rId7"/>
    <p:sldMasterId id="2147483791" r:id="rId8"/>
    <p:sldMasterId id="2147483799" r:id="rId9"/>
    <p:sldMasterId id="2147483822" r:id="rId10"/>
    <p:sldMasterId id="2147483864" r:id="rId11"/>
    <p:sldMasterId id="2147483880" r:id="rId12"/>
    <p:sldMasterId id="2147483893" r:id="rId13"/>
    <p:sldMasterId id="2147483931" r:id="rId14"/>
    <p:sldMasterId id="2147483945" r:id="rId15"/>
  </p:sldMasterIdLst>
  <p:notesMasterIdLst>
    <p:notesMasterId r:id="rId21"/>
  </p:notesMasterIdLst>
  <p:handoutMasterIdLst>
    <p:handoutMasterId r:id="rId22"/>
  </p:handoutMasterIdLst>
  <p:sldIdLst>
    <p:sldId id="2765" r:id="rId16"/>
    <p:sldId id="1997394379" r:id="rId17"/>
    <p:sldId id="141169185" r:id="rId18"/>
    <p:sldId id="1152" r:id="rId19"/>
    <p:sldId id="1411691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4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phanie L Wilson" initials="SLW" lastIdx="15" clrIdx="6">
    <p:extLst>
      <p:ext uri="{19B8F6BF-5375-455C-9EA6-DF929625EA0E}">
        <p15:presenceInfo xmlns:p15="http://schemas.microsoft.com/office/powerpoint/2012/main" userId="S::Stephanie.L.Wilson@kp.org::3e4246cb-c851-496d-9921-70c592357ca6" providerId="AD"/>
      </p:ext>
    </p:extLst>
  </p:cmAuthor>
  <p:cmAuthor id="1" name="Phillip Jordan" initials="PJ [2]" lastIdx="330" clrIdx="0">
    <p:extLst>
      <p:ext uri="{19B8F6BF-5375-455C-9EA6-DF929625EA0E}">
        <p15:presenceInfo xmlns:p15="http://schemas.microsoft.com/office/powerpoint/2012/main" userId="S::Phillip.X1.Jordan@kp.org::c083d946-ba99-4fe2-bcb2-530aa669d6fc" providerId="AD"/>
      </p:ext>
    </p:extLst>
  </p:cmAuthor>
  <p:cmAuthor id="8" name="Emerson P Dameron III" initials="EPDI" lastIdx="6" clrIdx="7">
    <p:extLst>
      <p:ext uri="{19B8F6BF-5375-455C-9EA6-DF929625EA0E}">
        <p15:presenceInfo xmlns:p15="http://schemas.microsoft.com/office/powerpoint/2012/main" userId="S::Emerson.P.DameronIII@kp.org::992c7a1c-17fc-4d9e-bbb8-488eccb59977" providerId="AD"/>
      </p:ext>
    </p:extLst>
  </p:cmAuthor>
  <p:cmAuthor id="2" name="Natalie C Cann" initials="NC" lastIdx="51" clrIdx="1">
    <p:extLst>
      <p:ext uri="{19B8F6BF-5375-455C-9EA6-DF929625EA0E}">
        <p15:presenceInfo xmlns:p15="http://schemas.microsoft.com/office/powerpoint/2012/main" userId="S::natalie.c.cann@kp.org::2807bd26-4f3a-4cbb-8c36-ea31df2af6f2" providerId="AD"/>
      </p:ext>
    </p:extLst>
  </p:cmAuthor>
  <p:cmAuthor id="9" name="Judith Y. Fendel" initials="JYF" lastIdx="44" clrIdx="8">
    <p:extLst>
      <p:ext uri="{19B8F6BF-5375-455C-9EA6-DF929625EA0E}">
        <p15:presenceInfo xmlns:p15="http://schemas.microsoft.com/office/powerpoint/2012/main" userId="S::Judith.Y.Fendel@kp.org::f54d8532-d7ec-4c6f-9f84-138cfe0cc71a" providerId="AD"/>
      </p:ext>
    </p:extLst>
  </p:cmAuthor>
  <p:cmAuthor id="3" name="Mary Pritchard" initials="MP" lastIdx="22" clrIdx="2">
    <p:extLst>
      <p:ext uri="{19B8F6BF-5375-455C-9EA6-DF929625EA0E}">
        <p15:presenceInfo xmlns:p15="http://schemas.microsoft.com/office/powerpoint/2012/main" userId="S::mary.m.pritchard@kp.org::38c8e8c7-0f98-4a8c-82e5-21b6ac4d0182" providerId="AD"/>
      </p:ext>
    </p:extLst>
  </p:cmAuthor>
  <p:cmAuthor id="10" name="Michelle A. Simpson" initials="MAS" lastIdx="1" clrIdx="9">
    <p:extLst>
      <p:ext uri="{19B8F6BF-5375-455C-9EA6-DF929625EA0E}">
        <p15:presenceInfo xmlns:p15="http://schemas.microsoft.com/office/powerpoint/2012/main" userId="S::Michelle.A.Simpson@kp.org::1569c1ac-108a-4e3e-9cbf-33dc1429af6d" providerId="AD"/>
      </p:ext>
    </p:extLst>
  </p:cmAuthor>
  <p:cmAuthor id="4" name="Jody R. Sanders" initials="JS" lastIdx="1" clrIdx="3">
    <p:extLst>
      <p:ext uri="{19B8F6BF-5375-455C-9EA6-DF929625EA0E}">
        <p15:presenceInfo xmlns:p15="http://schemas.microsoft.com/office/powerpoint/2012/main" userId="S::jody.r.sanders@kp.org::fc52f871-6b0d-4841-b83e-d2303802700c" providerId="AD"/>
      </p:ext>
    </p:extLst>
  </p:cmAuthor>
  <p:cmAuthor id="5" name="William D Coffer" initials="WDC" lastIdx="61" clrIdx="4">
    <p:extLst>
      <p:ext uri="{19B8F6BF-5375-455C-9EA6-DF929625EA0E}">
        <p15:presenceInfo xmlns:p15="http://schemas.microsoft.com/office/powerpoint/2012/main" userId="S::William.D.Coffer@kp.org::fc078a68-a019-43ad-869d-1ec1517d071f" providerId="AD"/>
      </p:ext>
    </p:extLst>
  </p:cmAuthor>
  <p:cmAuthor id="6" name="Stacy M Cole" initials="SMC" lastIdx="12" clrIdx="5">
    <p:extLst>
      <p:ext uri="{19B8F6BF-5375-455C-9EA6-DF929625EA0E}">
        <p15:presenceInfo xmlns:p15="http://schemas.microsoft.com/office/powerpoint/2012/main" userId="S::Stacy.M.Cole@kp.org::f981a47f-fa46-412a-81b9-0ea829f49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0475AD"/>
    <a:srgbClr val="454545"/>
    <a:srgbClr val="92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59" autoAdjust="0"/>
    <p:restoredTop sz="96372" autoAdjust="0"/>
  </p:normalViewPr>
  <p:slideViewPr>
    <p:cSldViewPr snapToGrid="0">
      <p:cViewPr varScale="1">
        <p:scale>
          <a:sx n="113" d="100"/>
          <a:sy n="113" d="100"/>
        </p:scale>
        <p:origin x="1104" y="102"/>
      </p:cViewPr>
      <p:guideLst>
        <p:guide orient="horz" pos="768"/>
        <p:guide pos="456"/>
      </p:guideLst>
    </p:cSldViewPr>
  </p:slideViewPr>
  <p:notesTextViewPr>
    <p:cViewPr>
      <p:scale>
        <a:sx n="3" d="2"/>
        <a:sy n="3" d="2"/>
      </p:scale>
      <p:origin x="0" y="0"/>
    </p:cViewPr>
  </p:notesTextViewPr>
  <p:sorterViewPr>
    <p:cViewPr>
      <p:scale>
        <a:sx n="66" d="100"/>
        <a:sy n="66" d="100"/>
      </p:scale>
      <p:origin x="0" y="-4352"/>
    </p:cViewPr>
  </p:sorterViewPr>
  <p:notesViewPr>
    <p:cSldViewPr snapToGrid="0">
      <p:cViewPr varScale="1">
        <p:scale>
          <a:sx n="84" d="100"/>
          <a:sy n="84" d="100"/>
        </p:scale>
        <p:origin x="382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1338159-6EF4-C941-BA63-74325E2203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3992496D-4AD1-B749-B5B0-761866E430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38A36-493A-724B-A463-026D29D15D4F}" type="datetimeFigureOut">
              <a:rPr lang="en-US" smtClean="0"/>
              <a:t>5/12/2021</a:t>
            </a:fld>
            <a:endParaRPr lang="en-US" dirty="0"/>
          </a:p>
        </p:txBody>
      </p:sp>
      <p:sp>
        <p:nvSpPr>
          <p:cNvPr id="4" name="Footer Placeholder 3">
            <a:extLst>
              <a:ext uri="{FF2B5EF4-FFF2-40B4-BE49-F238E27FC236}">
                <a16:creationId xmlns="" xmlns:a16="http://schemas.microsoft.com/office/drawing/2014/main" id="{3A1A401F-63AB-F948-A512-52F30A9219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AA1A8F6-1F6F-4347-8416-488A84C489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C6C6BE-99D4-484D-BC96-BA81B5D450C6}" type="slidenum">
              <a:rPr lang="en-US" smtClean="0"/>
              <a:t>‹#›</a:t>
            </a:fld>
            <a:endParaRPr lang="en-US" dirty="0"/>
          </a:p>
        </p:txBody>
      </p:sp>
    </p:spTree>
    <p:extLst>
      <p:ext uri="{BB962C8B-B14F-4D97-AF65-F5344CB8AC3E}">
        <p14:creationId xmlns:p14="http://schemas.microsoft.com/office/powerpoint/2010/main" val="363060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B7936-6E64-4FFD-875C-C64FB73431D9}" type="datetimeFigureOut">
              <a:rPr lang="en-US" smtClean="0"/>
              <a:t>5/12/2021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5C196-F87D-4D81-AC09-A4487E12150C}" type="slidenum">
              <a:rPr lang="en-US" smtClean="0"/>
              <a:t>‹#›</a:t>
            </a:fld>
            <a:endParaRPr lang="en-US" dirty="0"/>
          </a:p>
        </p:txBody>
      </p:sp>
    </p:spTree>
    <p:extLst>
      <p:ext uri="{BB962C8B-B14F-4D97-AF65-F5344CB8AC3E}">
        <p14:creationId xmlns:p14="http://schemas.microsoft.com/office/powerpoint/2010/main" val="84030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bcnews.go.com/Health/depression-rates-tripled-pandemic-study/story?id=7272483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findyourwords.org/?utm_medium=email&amp;utm_source=email&amp;utm_content=national&amp;utm_campaign=b2b_push_emai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ealthy.kaiserpermanente.org/northern-california/health-wellness/mental-health/tools-resources/digital" TargetMode="External"/><Relationship Id="rId7" Type="http://schemas.openxmlformats.org/officeDocument/2006/relationships/hyperlink" Target="https://about.kaiserpermanente.org/our-story/health-research/news/mental-health-treatment-rate-rose-early-in-pandemic"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nam.edu/improving-access-to-evidence-based-medical-treatment-for-opioid-use-disorder-strategies-to-address-key-barriers-within-the-treatment-system/" TargetMode="External"/><Relationship Id="rId5" Type="http://schemas.openxmlformats.org/officeDocument/2006/relationships/hyperlink" Target="https://www.aappublications.org/news/2019/11/04/childpsychiatrists110419" TargetMode="External"/><Relationship Id="rId4" Type="http://schemas.openxmlformats.org/officeDocument/2006/relationships/hyperlink" Target="https://www.mhanational.org/issues/state-mental-health-ameri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No matter where work — or life — takes your employees, Kaiser Permanente has them covered. If something unexpected happens while an employee is traveling, it’s easier than ever for them to get care. Depending on where they are, your employees can: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cs typeface="Arial" panose="020B0604020202020204" pitchFamily="34" charset="0"/>
              </a:rPr>
              <a:t>Call our </a:t>
            </a:r>
            <a:r>
              <a:rPr lang="en-US" sz="1200" b="1" kern="1200" dirty="0">
                <a:solidFill>
                  <a:schemeClr val="tx1"/>
                </a:solidFill>
                <a:effectLst/>
                <a:latin typeface="Arial" panose="020B0604020202020204" pitchFamily="34" charset="0"/>
                <a:cs typeface="Arial" panose="020B0604020202020204" pitchFamily="34" charset="0"/>
              </a:rPr>
              <a:t>Away from Home Travel Line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cs typeface="Arial" panose="020B0604020202020204" pitchFamily="34" charset="0"/>
              </a:rPr>
              <a:t>Call our </a:t>
            </a:r>
            <a:r>
              <a:rPr lang="en-US" sz="1200" b="1" kern="1200" dirty="0">
                <a:solidFill>
                  <a:schemeClr val="tx1"/>
                </a:solidFill>
                <a:effectLst/>
                <a:latin typeface="Arial" panose="020B0604020202020204" pitchFamily="34" charset="0"/>
                <a:cs typeface="Arial" panose="020B0604020202020204" pitchFamily="34" charset="0"/>
              </a:rPr>
              <a:t>Appointment and Advice Line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cs typeface="Arial" panose="020B0604020202020204" pitchFamily="34" charset="0"/>
              </a:rPr>
              <a:t>Use our </a:t>
            </a:r>
            <a:r>
              <a:rPr lang="en-US" sz="1200" b="1" kern="1200" dirty="0">
                <a:solidFill>
                  <a:schemeClr val="tx1"/>
                </a:solidFill>
                <a:effectLst/>
                <a:latin typeface="Arial" panose="020B0604020202020204" pitchFamily="34" charset="0"/>
                <a:cs typeface="Arial" panose="020B0604020202020204" pitchFamily="34" charset="0"/>
              </a:rPr>
              <a:t>KP app </a:t>
            </a:r>
            <a:r>
              <a:rPr lang="en-US" sz="1200" kern="1200" dirty="0">
                <a:solidFill>
                  <a:schemeClr val="tx1"/>
                </a:solidFill>
                <a:effectLst/>
                <a:latin typeface="Arial" panose="020B0604020202020204" pitchFamily="34" charset="0"/>
                <a:cs typeface="Arial" panose="020B0604020202020204" pitchFamily="34" charset="0"/>
              </a:rPr>
              <a:t>and get answers to common questions at </a:t>
            </a:r>
            <a:r>
              <a:rPr lang="en-US" sz="1200" b="1" kern="1200" dirty="0">
                <a:solidFill>
                  <a:schemeClr val="tx1"/>
                </a:solidFill>
                <a:effectLst/>
                <a:latin typeface="Arial" panose="020B0604020202020204" pitchFamily="34" charset="0"/>
                <a:cs typeface="Arial" panose="020B0604020202020204" pitchFamily="34" charset="0"/>
              </a:rPr>
              <a:t>kp.org/travel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cs typeface="Arial" panose="020B0604020202020204" pitchFamily="34" charset="0"/>
              </a:rPr>
              <a:t>Visit a </a:t>
            </a:r>
            <a:r>
              <a:rPr lang="en-US" sz="1200" b="1" kern="1200" dirty="0">
                <a:solidFill>
                  <a:schemeClr val="tx1"/>
                </a:solidFill>
                <a:effectLst/>
                <a:latin typeface="Arial" panose="020B0604020202020204" pitchFamily="34" charset="0"/>
                <a:cs typeface="Arial" panose="020B0604020202020204" pitchFamily="34" charset="0"/>
              </a:rPr>
              <a:t>MinuteClinic — </a:t>
            </a:r>
            <a:r>
              <a:rPr lang="en-US" sz="1200" kern="1200" dirty="0">
                <a:solidFill>
                  <a:schemeClr val="tx1"/>
                </a:solidFill>
                <a:effectLst/>
                <a:latin typeface="Arial" panose="020B0604020202020204" pitchFamily="34" charset="0"/>
                <a:cs typeface="Arial" panose="020B0604020202020204" pitchFamily="34" charset="0"/>
              </a:rPr>
              <a:t>In states where Kaiser Permanente doesn’t operate, your employees may be able to visit a MinuteClinic to get urgent care. They’re located in select CVS and Target stores. Employees can get care with or without an appointment, and they’ll pay their standard copay or coinsurance or deductible.*</a:t>
            </a:r>
          </a:p>
          <a:p>
            <a:endParaRPr lang="en-US" sz="12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In areas where there aren’t Kaiser Permanente facilities or MinuteClinics, employees can simply go to the nearest urgent care facility or hospital — anywhere in the world. They’ll pay up front for services and file a claim with us for reimbursement.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*If your employee is in a state that has Kaiser Permanente providers, but outside one of our service areas, they’ll be asked to pay upfront for services and will need to file a claim for reimbursement.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545C196-F87D-4D81-AC09-A4487E12150C}" type="slidenum">
              <a:rPr lang="en-US" smtClean="0"/>
              <a:t>1</a:t>
            </a:fld>
            <a:endParaRPr lang="en-US" dirty="0"/>
          </a:p>
        </p:txBody>
      </p:sp>
    </p:spTree>
    <p:extLst>
      <p:ext uri="{BB962C8B-B14F-4D97-AF65-F5344CB8AC3E}">
        <p14:creationId xmlns:p14="http://schemas.microsoft.com/office/powerpoint/2010/main" val="369521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Slide Image Placeholder 1">
            <a:extLst>
              <a:ext uri="{FF2B5EF4-FFF2-40B4-BE49-F238E27FC236}">
                <a16:creationId xmlns="" xmlns:a16="http://schemas.microsoft.com/office/drawing/2014/main" id="{1FFAA25C-2817-43E8-9F8E-014D966E003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 xmlns:a16="http://schemas.microsoft.com/office/drawing/2014/main" id="{8E0F1FFB-872C-423A-BDA5-C493B645599E}"/>
              </a:ext>
            </a:extLst>
          </p:cNvPr>
          <p:cNvSpPr>
            <a:spLocks noGrp="1"/>
          </p:cNvSpPr>
          <p:nvPr>
            <p:ph type="body" idx="1"/>
          </p:nvPr>
        </p:nvSpPr>
        <p:spPr/>
        <p:txBody>
          <a:bodyPr/>
          <a:lstStyle/>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Weekly emails with updates on their local medical facilities and tips on how to get care, prevent the spread of the coronavirus, and stay well </a:t>
            </a:r>
          </a:p>
          <a:p>
            <a:pPr marL="171450" indent="-171450" eaLnBrk="1" fontAlgn="auto" hangingPunct="1">
              <a:spcBef>
                <a:spcPts val="0"/>
              </a:spcBef>
              <a:spcAft>
                <a:spcPts val="0"/>
              </a:spcAft>
              <a:buFont typeface="Arial" panose="020B0604020202020204" pitchFamily="34" charset="0"/>
              <a:buChar char="•"/>
              <a:defRPr/>
            </a:pPr>
            <a:r>
              <a:rPr lang="en-US" sz="1000" dirty="0">
                <a:latin typeface="Arial" panose="020B0604020202020204" pitchFamily="34" charset="0"/>
                <a:cs typeface="Arial" panose="020B0604020202020204" pitchFamily="34" charset="0"/>
              </a:rPr>
              <a:t>Content on kp.org including videos and FAQs on COVID-19, Kaiser Permanente’s response, how to get care and prescriptions, and what to do if they lose coverage </a:t>
            </a:r>
          </a:p>
          <a:p>
            <a:pPr marL="171450" indent="-171450" eaLnBrk="1" fontAlgn="auto" hangingPunct="1">
              <a:spcBef>
                <a:spcPts val="0"/>
              </a:spcBef>
              <a:spcAft>
                <a:spcPts val="0"/>
              </a:spcAft>
              <a:buFont typeface="Arial" panose="020B0604020202020204" pitchFamily="34" charset="0"/>
              <a:buChar char="•"/>
              <a:defRPr/>
            </a:pPr>
            <a:r>
              <a:rPr lang="en-US" sz="1000" dirty="0">
                <a:latin typeface="Arial" panose="020B0604020202020204" pitchFamily="34" charset="0"/>
                <a:cs typeface="Arial" panose="020B0604020202020204" pitchFamily="34" charset="0"/>
              </a:rPr>
              <a:t>Self-care resources in our online emotional wellness center, including complimentary access to leading meditation and mindfulness apps like myStrength and Calm.*</a:t>
            </a:r>
          </a:p>
          <a:p>
            <a:pPr marL="171450" indent="-171450" eaLnBrk="1" fontAlgn="auto" hangingPunct="1">
              <a:spcBef>
                <a:spcPts val="0"/>
              </a:spcBef>
              <a:spcAft>
                <a:spcPts val="0"/>
              </a:spcAft>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1000" dirty="0">
                <a:latin typeface="Arial" panose="020B0604020202020204" pitchFamily="34" charset="0"/>
                <a:cs typeface="Arial" panose="020B0604020202020204" pitchFamily="34" charset="0"/>
              </a:rPr>
              <a:t>______</a:t>
            </a:r>
          </a:p>
          <a:p>
            <a:pPr eaLnBrk="1" fontAlgn="auto" hangingPunct="1">
              <a:spcBef>
                <a:spcPts val="0"/>
              </a:spcBef>
              <a:spcAft>
                <a:spcPts val="0"/>
              </a:spcAft>
              <a:defRPr/>
            </a:pPr>
            <a:r>
              <a:rPr lang="en-US" sz="1000" dirty="0">
                <a:latin typeface="Arial" panose="020B0604020202020204" pitchFamily="34" charset="0"/>
                <a:cs typeface="Arial" panose="020B0604020202020204" pitchFamily="34" charset="0"/>
              </a:rPr>
              <a:t>*Calm is not currently available to members in our Washington region. </a:t>
            </a:r>
          </a:p>
          <a:p>
            <a:pPr eaLnBrk="1" fontAlgn="auto" hangingPunct="1">
              <a:spcBef>
                <a:spcPts val="0"/>
              </a:spcBef>
              <a:spcAft>
                <a:spcPts val="0"/>
              </a:spcAft>
              <a:buFont typeface="Arial" panose="020B0604020202020204" pitchFamily="34" charset="0"/>
              <a:buNone/>
              <a:defRPr/>
            </a:pP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05D225FA-9623-42D1-A116-8FCACE550116}"/>
              </a:ext>
            </a:extLst>
          </p:cNvPr>
          <p:cNvSpPr>
            <a:spLocks noGrp="1"/>
          </p:cNvSpPr>
          <p:nvPr>
            <p:ph type="sldNum" sz="quarter" idx="5"/>
          </p:nvPr>
        </p:nvSpPr>
        <p:spPr/>
        <p:txBody>
          <a:bodyPr/>
          <a:lstStyle/>
          <a:p>
            <a:pPr defTabSz="914400" eaLnBrk="1" fontAlgn="auto" hangingPunct="1">
              <a:spcBef>
                <a:spcPts val="0"/>
              </a:spcBef>
              <a:spcAft>
                <a:spcPts val="0"/>
              </a:spcAft>
              <a:defRPr/>
            </a:pPr>
            <a:fld id="{80A47204-C587-4FB8-B8E7-76D44367CD5E}" type="slidenum">
              <a:rPr lang="en-US" smtClean="0">
                <a:solidFill>
                  <a:prstClr val="black"/>
                </a:solidFill>
                <a:latin typeface="Calibri" panose="020F0502020204030204"/>
                <a:ea typeface="+mn-ea"/>
              </a:rPr>
              <a:pPr defTabSz="914400" eaLnBrk="1" fontAlgn="auto" hangingPunct="1">
                <a:spcBef>
                  <a:spcPts val="0"/>
                </a:spcBef>
                <a:spcAft>
                  <a:spcPts val="0"/>
                </a:spcAft>
                <a:defRPr/>
              </a:pPr>
              <a:t>2</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51392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a:extLst>
              <a:ext uri="{FF2B5EF4-FFF2-40B4-BE49-F238E27FC236}">
                <a16:creationId xmlns="" xmlns:a16="http://schemas.microsoft.com/office/drawing/2014/main" id="{DFC8720B-9C5D-4349-BE53-168A29947F89}"/>
              </a:ext>
            </a:extLst>
          </p:cNvPr>
          <p:cNvSpPr>
            <a:spLocks noGrp="1" noRot="1" noChangeAspect="1" noChangeArrowheads="1" noTextEdit="1"/>
          </p:cNvSpPr>
          <p:nvPr>
            <p:ph type="sldImg"/>
          </p:nvPr>
        </p:nvSpPr>
        <p:spPr>
          <a:ln/>
        </p:spPr>
      </p:sp>
      <p:sp>
        <p:nvSpPr>
          <p:cNvPr id="307203" name="Notes Placeholder 2">
            <a:extLst>
              <a:ext uri="{FF2B5EF4-FFF2-40B4-BE49-F238E27FC236}">
                <a16:creationId xmlns="" xmlns:a16="http://schemas.microsoft.com/office/drawing/2014/main" id="{F1E60A9A-DF78-4EDC-903C-7C83D626B2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30000"/>
              </a:spcBef>
            </a:pPr>
            <a:r>
              <a:rPr lang="en-US" altLang="en-US"/>
              <a:t>We also offer a broad range of nonclinical resources. These can be used as complements to clinical treatment, or tools for members who want to improve their overall sense of well-being but don’t require clinical care.</a:t>
            </a:r>
          </a:p>
          <a:p>
            <a:endParaRPr lang="en-US" altLang="en-US"/>
          </a:p>
        </p:txBody>
      </p:sp>
      <p:sp>
        <p:nvSpPr>
          <p:cNvPr id="307204" name="Slide Number Placeholder 3">
            <a:extLst>
              <a:ext uri="{FF2B5EF4-FFF2-40B4-BE49-F238E27FC236}">
                <a16:creationId xmlns="" xmlns:a16="http://schemas.microsoft.com/office/drawing/2014/main" id="{5207A449-C370-4853-93EA-DB09F55930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36C694E5-EDA6-4C27-9398-233ECDBC381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30275"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966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 xmlns:a16="http://schemas.microsoft.com/office/drawing/2014/main" id="{27DD5E9E-A4E0-47BB-A359-1144BDF4800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 xmlns:a16="http://schemas.microsoft.com/office/drawing/2014/main" id="{51E0FEE7-A13A-454A-BF3A-7089CA24B89A}"/>
              </a:ext>
            </a:extLst>
          </p:cNvPr>
          <p:cNvSpPr>
            <a:spLocks noGrp="1"/>
          </p:cNvSpPr>
          <p:nvPr>
            <p:ph type="body" idx="1"/>
          </p:nvPr>
        </p:nvSpPr>
        <p:spPr/>
        <p:txBody>
          <a:bodyPr/>
          <a:lstStyle/>
          <a:p>
            <a:pPr>
              <a:defRPr/>
            </a:pPr>
            <a:r>
              <a:rPr lang="en-US" sz="1200" dirty="0">
                <a:latin typeface="+mn-lt"/>
                <a:ea typeface="+mn-ea"/>
                <a:cs typeface="+mn-cs"/>
              </a:rPr>
              <a:t>Supporting the mental health and wellness of your employees during this uncertain time is essential. According to a </a:t>
            </a:r>
            <a:r>
              <a:rPr lang="en-US" sz="1200" u="sng" dirty="0">
                <a:latin typeface="+mn-lt"/>
                <a:ea typeface="+mn-ea"/>
                <a:cs typeface="+mn-cs"/>
                <a:hlinkClick r:id="rId3"/>
              </a:rPr>
              <a:t>recent study</a:t>
            </a:r>
            <a:r>
              <a:rPr lang="en-US" sz="1200" dirty="0">
                <a:latin typeface="+mn-lt"/>
                <a:ea typeface="+mn-ea"/>
                <a:cs typeface="+mn-cs"/>
              </a:rPr>
              <a:t>, symptoms of depression more than tripled during the COVID-19 pandemic. While this can be a normal response to trauma, some people could develop more serious mental health symptoms.  Help your employees and their loved ones recognize the symptoms of depression by </a:t>
            </a:r>
            <a:r>
              <a:rPr lang="en-US" sz="1200" b="1" dirty="0">
                <a:latin typeface="+mn-lt"/>
                <a:ea typeface="+mn-ea"/>
                <a:cs typeface="+mn-cs"/>
              </a:rPr>
              <a:t>sharing our free mental health resources </a:t>
            </a:r>
            <a:r>
              <a:rPr lang="en-US" sz="1200" dirty="0">
                <a:latin typeface="+mn-lt"/>
                <a:ea typeface="+mn-ea"/>
                <a:cs typeface="+mn-cs"/>
              </a:rPr>
              <a:t>on </a:t>
            </a:r>
            <a:r>
              <a:rPr lang="en-US" sz="1200" u="sng" dirty="0">
                <a:latin typeface="+mn-lt"/>
                <a:ea typeface="+mn-ea"/>
                <a:cs typeface="+mn-cs"/>
                <a:hlinkClick r:id="rId4"/>
              </a:rPr>
              <a:t>FindYourWords.org</a:t>
            </a:r>
            <a:r>
              <a:rPr lang="en-US" sz="1200" dirty="0">
                <a:latin typeface="+mn-lt"/>
                <a:ea typeface="+mn-ea"/>
                <a:cs typeface="+mn-cs"/>
              </a:rPr>
              <a:t>. </a:t>
            </a:r>
          </a:p>
          <a:p>
            <a:pPr>
              <a:defRPr/>
            </a:pPr>
            <a:endParaRPr lang="en-US" sz="1200" dirty="0">
              <a:latin typeface="+mn-lt"/>
              <a:ea typeface="+mn-ea"/>
              <a:cs typeface="+mn-cs"/>
            </a:endParaRPr>
          </a:p>
          <a:p>
            <a:pPr>
              <a:defRPr/>
            </a:pPr>
            <a:r>
              <a:rPr lang="en-US" sz="1200" dirty="0">
                <a:latin typeface="+mn-lt"/>
                <a:ea typeface="+mn-ea"/>
                <a:cs typeface="+mn-cs"/>
              </a:rPr>
              <a:t>Find Your Words — Kaiser Permanente’s public health awareness effort to normalize talking about mental health — features new information on its redesigned website to help everyone learn how to start conversations, connect to helpful tools and online communities, and find support for themselves and the people they care about —including young children and teenagers. There’s also new information on how to build resilience and reduce stress, screening tools to inform further conversations about diagnosis and treatment and new ways to share inspiring stories, videos, and artwork from the site with others.</a:t>
            </a:r>
            <a:endParaRPr lang="en-US" dirty="0"/>
          </a:p>
        </p:txBody>
      </p:sp>
      <p:sp>
        <p:nvSpPr>
          <p:cNvPr id="4" name="Slide Number Placeholder 3">
            <a:extLst>
              <a:ext uri="{FF2B5EF4-FFF2-40B4-BE49-F238E27FC236}">
                <a16:creationId xmlns="" xmlns:a16="http://schemas.microsoft.com/office/drawing/2014/main" id="{CECBB46D-61D2-4DA8-A640-1A7578DE290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41FC21-15D1-4877-99AA-F4B5D18B6593}" type="slidenum">
              <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5395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Arial" panose="020B0604020202020204" pitchFamily="34" charset="0"/>
                <a:cs typeface="Arial" panose="020B0604020202020204" pitchFamily="34" charset="0"/>
              </a:rPr>
              <a:t>The pandemic’s effects will continue to echo for years to come. COVID-19’s heavy toll on mental health won’t be solved with vaccinations. That’s why Kaiser Permanente is adding innovative digital tools to our broad range of mental health care and services — to make high-quality care more accessible, responsive, and convenient for your employees and their families. Virtual care and self-care tools also helped members avoid infection risk at medical facilities at the height of pandemic.</a:t>
            </a:r>
          </a:p>
          <a:p>
            <a:pPr>
              <a:defRPr/>
            </a:pPr>
            <a:endParaRPr lang="en-US">
              <a:latin typeface="Arial" panose="020B0604020202020204" pitchFamily="34" charset="0"/>
              <a:cs typeface="Arial" panose="020B0604020202020204" pitchFamily="34" charset="0"/>
            </a:endParaRPr>
          </a:p>
          <a:p>
            <a:pPr>
              <a:defRPr/>
            </a:pPr>
            <a:r>
              <a:rPr lang="en-US" b="1">
                <a:latin typeface="Arial" panose="020B0604020202020204" pitchFamily="34" charset="0"/>
                <a:cs typeface="Arial" panose="020B0604020202020204" pitchFamily="34" charset="0"/>
              </a:rPr>
              <a:t>Increased mental health needs during the pandemic</a:t>
            </a:r>
            <a:r>
              <a:rPr lang="en-US" b="1" baseline="30000">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a:t>
            </a:r>
          </a:p>
          <a:p>
            <a:pPr>
              <a:defRPr/>
            </a:pPr>
            <a:r>
              <a:rPr lang="en-US">
                <a:latin typeface="Arial" panose="020B0604020202020204" pitchFamily="34" charset="0"/>
                <a:cs typeface="Arial" panose="020B0604020202020204" pitchFamily="34" charset="0"/>
              </a:rPr>
              <a:t>A detailed Kaiser Permanente analysis of mental health treatment trends found a </a:t>
            </a:r>
            <a:r>
              <a:rPr lang="en-US" b="1">
                <a:latin typeface="Arial" panose="020B0604020202020204" pitchFamily="34" charset="0"/>
                <a:cs typeface="Arial" panose="020B0604020202020204" pitchFamily="34" charset="0"/>
              </a:rPr>
              <a:t>7% increase</a:t>
            </a:r>
            <a:r>
              <a:rPr lang="en-US">
                <a:latin typeface="Arial" panose="020B0604020202020204" pitchFamily="34" charset="0"/>
                <a:cs typeface="Arial" panose="020B0604020202020204" pitchFamily="34" charset="0"/>
              </a:rPr>
              <a:t> in visits during the initial shelter-in-place period in 2020, compared with the same 3-month period in 2019. The greatest increases in visits were for substance use (up 51%), adjustment disorder (up 15%), and anxiety (up 12%). Adjustment disorder is diagnosed when someone responds to a stressful life event with symptoms such as sadness and hopelessness.</a:t>
            </a:r>
          </a:p>
          <a:p>
            <a:pPr>
              <a:defRPr/>
            </a:pPr>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“The increases we found in patients seeking care for substance use and anxiety are consistent with other data showing the pandemic and shelter-in-place orders were difficult for many people,” said lead author Kathryn Erickson </a:t>
            </a:r>
            <a:r>
              <a:rPr lang="en-US" err="1">
                <a:latin typeface="Arial" panose="020B0604020202020204" pitchFamily="34" charset="0"/>
                <a:cs typeface="Arial" panose="020B0604020202020204" pitchFamily="34" charset="0"/>
              </a:rPr>
              <a:t>Ridout</a:t>
            </a:r>
            <a:r>
              <a:rPr lang="en-US">
                <a:latin typeface="Arial" panose="020B0604020202020204" pitchFamily="34" charset="0"/>
                <a:cs typeface="Arial" panose="020B0604020202020204" pitchFamily="34" charset="0"/>
              </a:rPr>
              <a:t>, MD, PhD, a psychiatrist with Kaiser Permanente in Northern California and a member of the Physician Researcher Program with the Kaiser Permanente Northern California Division of Research. </a:t>
            </a:r>
          </a:p>
          <a:p>
            <a:pPr>
              <a:defRPr/>
            </a:pPr>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Our research was published in </a:t>
            </a:r>
            <a:r>
              <a:rPr lang="en-US" i="1">
                <a:latin typeface="Arial" panose="020B0604020202020204" pitchFamily="34" charset="0"/>
                <a:cs typeface="Arial" panose="020B0604020202020204" pitchFamily="34" charset="0"/>
              </a:rPr>
              <a:t>The Journal of Clinical Psychiatry </a:t>
            </a:r>
            <a:r>
              <a:rPr lang="en-US">
                <a:latin typeface="Arial" panose="020B0604020202020204" pitchFamily="34" charset="0"/>
                <a:cs typeface="Arial" panose="020B0604020202020204" pitchFamily="34" charset="0"/>
              </a:rPr>
              <a:t>in March 2021. </a:t>
            </a:r>
          </a:p>
          <a:p>
            <a:pPr>
              <a:defRPr/>
            </a:pPr>
            <a:endParaRPr lang="en-US">
              <a:latin typeface="Arial" panose="020B0604020202020204" pitchFamily="34" charset="0"/>
              <a:cs typeface="Arial" panose="020B0604020202020204" pitchFamily="34" charset="0"/>
            </a:endParaRPr>
          </a:p>
          <a:p>
            <a:pPr>
              <a:defRPr/>
            </a:pPr>
            <a:r>
              <a:rPr lang="en-US" sz="1200" b="1">
                <a:solidFill>
                  <a:schemeClr val="tx1"/>
                </a:solidFill>
                <a:latin typeface="Arial" panose="020B0604020202020204" pitchFamily="34" charset="0"/>
                <a:cs typeface="Arial" panose="020B0604020202020204" pitchFamily="34" charset="0"/>
              </a:rPr>
              <a:t>Digital self-care apps</a:t>
            </a:r>
            <a:r>
              <a:rPr lang="en-US" b="1">
                <a:latin typeface="Arial" panose="020B0604020202020204" pitchFamily="34" charset="0"/>
                <a:cs typeface="Arial" panose="020B0604020202020204" pitchFamily="34" charset="0"/>
              </a:rPr>
              <a:t> </a:t>
            </a:r>
            <a:endParaRPr lang="en-US" sz="12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panose="020B0604020202020204" pitchFamily="34" charset="0"/>
                <a:cs typeface="Arial" panose="020B0604020202020204" pitchFamily="34" charset="0"/>
              </a:rPr>
              <a:t>Kaiser Permanente’s mental health care services are tied to physical health care services, helping to ensure a focus on total health for our members. Our </a:t>
            </a:r>
            <a:r>
              <a:rPr lang="en-US" sz="1200" b="1">
                <a:solidFill>
                  <a:schemeClr val="tx1"/>
                </a:solidFill>
                <a:latin typeface="Arial" panose="020B0604020202020204" pitchFamily="34" charset="0"/>
                <a:cs typeface="Arial" panose="020B0604020202020204" pitchFamily="34" charset="0"/>
              </a:rPr>
              <a:t>emotional wellness support resources </a:t>
            </a:r>
            <a:r>
              <a:rPr lang="en-US" sz="1200">
                <a:solidFill>
                  <a:schemeClr val="tx1"/>
                </a:solidFill>
                <a:latin typeface="Arial" panose="020B0604020202020204" pitchFamily="34" charset="0"/>
                <a:cs typeface="Arial" panose="020B0604020202020204" pitchFamily="34" charset="0"/>
              </a:rPr>
              <a:t>have been vital during the pandemic, as members have had to cope with a range of life-altering experiences that can induce stress, depression, anxiety, grief,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Arial" panose="020B0604020202020204" pitchFamily="34" charset="0"/>
              <a:cs typeface="Arial" panose="020B0604020202020204" pitchFamily="34" charset="0"/>
            </a:endParaRPr>
          </a:p>
          <a:p>
            <a:pPr>
              <a:defRPr/>
            </a:pPr>
            <a:r>
              <a:rPr lang="en-US" sz="1200">
                <a:solidFill>
                  <a:schemeClr val="tx1"/>
                </a:solidFill>
                <a:latin typeface="Arial" panose="020B0604020202020204" pitchFamily="34" charset="0"/>
                <a:cs typeface="Arial" panose="020B0604020202020204" pitchFamily="34" charset="0"/>
              </a:rPr>
              <a:t>Whether it’s to help with sleep, stress, or relationships, we have many digital tools for our members’ mental health and wellness, including the popular wellness apps </a:t>
            </a:r>
            <a:r>
              <a:rPr lang="en-US" b="1">
                <a:latin typeface="Arial" panose="020B0604020202020204" pitchFamily="34" charset="0"/>
                <a:cs typeface="Arial" panose="020B0604020202020204" pitchFamily="34" charset="0"/>
              </a:rPr>
              <a:t>myStrength</a:t>
            </a:r>
            <a:r>
              <a:rPr lang="en-US" b="1" baseline="30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and </a:t>
            </a:r>
            <a:r>
              <a:rPr lang="en-US" sz="1200" b="1">
                <a:solidFill>
                  <a:schemeClr val="tx1"/>
                </a:solidFill>
                <a:latin typeface="Arial" panose="020B0604020202020204" pitchFamily="34" charset="0"/>
                <a:cs typeface="Arial" panose="020B0604020202020204" pitchFamily="34" charset="0"/>
              </a:rPr>
              <a:t>Calm.</a:t>
            </a:r>
            <a:r>
              <a:rPr lang="en-US" sz="1200">
                <a:solidFill>
                  <a:schemeClr val="tx1"/>
                </a:solidFill>
                <a:latin typeface="Arial" panose="020B0604020202020204" pitchFamily="34" charset="0"/>
                <a:cs typeface="Arial" panose="020B0604020202020204" pitchFamily="34" charset="0"/>
              </a:rPr>
              <a:t> The </a:t>
            </a:r>
            <a:r>
              <a:rPr lang="en-US" sz="1200" err="1">
                <a:solidFill>
                  <a:schemeClr val="tx1"/>
                </a:solidFill>
                <a:latin typeface="Arial" panose="020B0604020202020204" pitchFamily="34" charset="0"/>
                <a:cs typeface="Arial" panose="020B0604020202020204" pitchFamily="34" charset="0"/>
              </a:rPr>
              <a:t>myStrength</a:t>
            </a:r>
            <a:r>
              <a:rPr lang="en-US" sz="1200">
                <a:solidFill>
                  <a:schemeClr val="tx1"/>
                </a:solidFill>
                <a:latin typeface="Arial" panose="020B0604020202020204" pitchFamily="34" charset="0"/>
                <a:cs typeface="Arial" panose="020B0604020202020204" pitchFamily="34" charset="0"/>
              </a:rPr>
              <a:t> app offers a personalized program with interactive activities, in-the-moment coping tools, inspirational resources, and community support. Calm is a market-leading meditation and mindfulness app that offers users a library of resources and activities around sleep, meditation, mind-body balance, and more.</a:t>
            </a:r>
            <a:r>
              <a:rPr lang="en-US">
                <a:latin typeface="Arial" panose="020B0604020202020204" pitchFamily="34" charset="0"/>
                <a:cs typeface="Arial" panose="020B0604020202020204" pitchFamily="34" charset="0"/>
              </a:rPr>
              <a:t> </a:t>
            </a:r>
            <a:endParaRPr lang="en-US"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These apps and more resources are available at </a:t>
            </a:r>
            <a:r>
              <a:rPr lang="en-US" sz="1200" u="sng">
                <a:latin typeface="Arial" panose="020B0604020202020204" pitchFamily="34" charset="0"/>
                <a:cs typeface="Arial" panose="020B0604020202020204" pitchFamily="34" charset="0"/>
                <a:hlinkClick r:id="rId3"/>
              </a:rPr>
              <a:t>kp.org/</a:t>
            </a:r>
            <a:r>
              <a:rPr lang="en-US" sz="1200" u="sng" err="1">
                <a:latin typeface="Arial" panose="020B0604020202020204" pitchFamily="34" charset="0"/>
                <a:cs typeface="Arial" panose="020B0604020202020204" pitchFamily="34" charset="0"/>
                <a:hlinkClick r:id="rId3"/>
              </a:rPr>
              <a:t>wellnessresources</a:t>
            </a:r>
            <a:r>
              <a:rPr lang="en-US" sz="1200">
                <a:latin typeface="Arial" panose="020B0604020202020204" pitchFamily="34" charset="0"/>
                <a:cs typeface="Arial" panose="020B0604020202020204" pitchFamily="34" charset="0"/>
              </a:rPr>
              <a:t>. Kaiser Permanente members can download the apps and support their mental health and wellness 24/7 using their kp.org sign-in information on their smartphone, computer, or tablet at no cost and without a referral.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err="1">
                <a:latin typeface="Arial" panose="020B0604020202020204" pitchFamily="34" charset="0"/>
                <a:cs typeface="Arial" panose="020B0604020202020204" pitchFamily="34" charset="0"/>
              </a:rPr>
              <a:t>myStrength</a:t>
            </a:r>
            <a:r>
              <a:rPr lang="en-US" sz="1200" b="1">
                <a:latin typeface="Arial" panose="020B0604020202020204" pitchFamily="34" charset="0"/>
                <a:cs typeface="Arial" panose="020B0604020202020204" pitchFamily="34" charset="0"/>
              </a:rPr>
              <a:t> module for first responders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Kaiser Permanente also partnered with </a:t>
            </a:r>
            <a:r>
              <a:rPr lang="en-US" err="1">
                <a:latin typeface="Arial" panose="020B0604020202020204" pitchFamily="34" charset="0"/>
                <a:cs typeface="Arial" panose="020B0604020202020204" pitchFamily="34" charset="0"/>
              </a:rPr>
              <a:t>Livongo</a:t>
            </a:r>
            <a:r>
              <a:rPr lang="en-US">
                <a:latin typeface="Arial" panose="020B0604020202020204" pitchFamily="34" charset="0"/>
                <a:cs typeface="Arial" panose="020B0604020202020204" pitchFamily="34" charset="0"/>
              </a:rPr>
              <a:t> to develop a library of resources designed to support first responders’ mental health and emotional wellness.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latin typeface="Arial" panose="020B0604020202020204" pitchFamily="34" charset="0"/>
              <a:cs typeface="Arial" panose="020B0604020202020204" pitchFamily="34" charset="0"/>
            </a:endParaRPr>
          </a:p>
          <a:p>
            <a:pPr>
              <a:defRPr/>
            </a:pPr>
            <a:r>
              <a:rPr lang="en-US" b="1">
                <a:latin typeface="Arial" panose="020B0604020202020204" pitchFamily="34" charset="0"/>
                <a:cs typeface="Arial" panose="020B0604020202020204" pitchFamily="34" charset="0"/>
              </a:rPr>
              <a:t>Our doctors can also prescribe evidence-based mental health apps for clinical care</a:t>
            </a:r>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Apps for mindfulness, meditation, and therapy can provide significant help for patients with mild to moderate anxiety, depression, and other mental health issues, especially if they are integrated into the patient's overall mental health care. </a:t>
            </a:r>
          </a:p>
          <a:p>
            <a:pPr>
              <a:defRPr/>
            </a:pPr>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That's why Kaiser Permanente developed and implemented an ecosystem of digital mental health and wellness solutions, provided via clinician referral and self-care pathways, that's integrated into our health care delivery system. Early qualitative data suggest that patients who use these tools experience symptom relief, and clinicians find that these supplemental, no-cost tools help to expand and modernize the capabilities of their practice. </a:t>
            </a:r>
          </a:p>
          <a:p>
            <a:pPr>
              <a:defRPr/>
            </a:pPr>
            <a:endParaRPr lang="en-US" b="1">
              <a:latin typeface="Arial" panose="020B0604020202020204" pitchFamily="34" charset="0"/>
              <a:cs typeface="Arial" panose="020B0604020202020204" pitchFamily="34" charset="0"/>
            </a:endParaRPr>
          </a:p>
          <a:p>
            <a:pPr>
              <a:defRPr/>
            </a:pPr>
            <a:r>
              <a:rPr lang="en-US" b="1">
                <a:latin typeface="Arial" panose="020B0604020202020204" pitchFamily="34" charset="0"/>
                <a:cs typeface="Arial" panose="020B0604020202020204" pitchFamily="34" charset="0"/>
              </a:rPr>
              <a:t>V</a:t>
            </a:r>
            <a:r>
              <a:rPr lang="en-US" sz="1200" b="1">
                <a:latin typeface="Arial" panose="020B0604020202020204" pitchFamily="34" charset="0"/>
                <a:cs typeface="Arial" panose="020B0604020202020204" pitchFamily="34" charset="0"/>
              </a:rPr>
              <a:t>irtual care and apps can help close access gaps and meet the growing demand for mental health services</a:t>
            </a: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a:solidFill>
                  <a:schemeClr val="tx1"/>
                </a:solidFill>
                <a:effectLst/>
                <a:latin typeface="Arial" panose="020B0604020202020204" pitchFamily="34" charset="0"/>
                <a:cs typeface="Arial" panose="020B0604020202020204" pitchFamily="34" charset="0"/>
              </a:rPr>
              <a:t>According to the </a:t>
            </a:r>
            <a:r>
              <a:rPr lang="en-US" sz="1200" b="0" i="1" u="none" kern="1200">
                <a:solidFill>
                  <a:schemeClr val="tx1"/>
                </a:solidFill>
                <a:effectLst/>
                <a:latin typeface="Arial" panose="020B0604020202020204" pitchFamily="34" charset="0"/>
                <a:cs typeface="Arial" panose="020B0604020202020204" pitchFamily="34" charset="0"/>
              </a:rPr>
              <a:t>Harvard Business Review</a:t>
            </a:r>
            <a:r>
              <a:rPr lang="en-US" sz="1200" b="0" i="0" u="none" kern="1200">
                <a:solidFill>
                  <a:schemeClr val="tx1"/>
                </a:solidFill>
                <a:effectLst/>
                <a:latin typeface="Arial" panose="020B0604020202020204" pitchFamily="34" charset="0"/>
                <a:cs typeface="Arial" panose="020B0604020202020204" pitchFamily="34" charset="0"/>
              </a:rPr>
              <a:t>:</a:t>
            </a:r>
            <a:r>
              <a:rPr lang="en-US" baseline="30000">
                <a:latin typeface="Arial" panose="020B0604020202020204" pitchFamily="34" charset="0"/>
                <a:cs typeface="Arial" panose="020B0604020202020204" pitchFamily="34" charset="0"/>
              </a:rPr>
              <a:t>3</a:t>
            </a:r>
            <a:endParaRPr lang="en-US" sz="1200" b="0" i="0" u="none" kern="1200" baseline="3000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Arial" panose="020B0604020202020204" pitchFamily="34" charset="0"/>
                <a:cs typeface="Arial" panose="020B0604020202020204" pitchFamily="34" charset="0"/>
              </a:rPr>
              <a:t>60% </a:t>
            </a:r>
            <a:r>
              <a:rPr lang="en-US" sz="1200" b="0" i="0" u="none" kern="1200">
                <a:solidFill>
                  <a:schemeClr val="tx1"/>
                </a:solidFill>
                <a:effectLst/>
                <a:latin typeface="Arial" panose="020B0604020202020204" pitchFamily="34" charset="0"/>
                <a:cs typeface="Arial" panose="020B0604020202020204" pitchFamily="34" charset="0"/>
              </a:rPr>
              <a:t>of young people with major depression received no mental health treatment in 2017-2018, and </a:t>
            </a:r>
            <a:r>
              <a:rPr lang="en-US" sz="1200" b="0" i="0" u="sng" strike="noStrike" kern="120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one quarter</a:t>
            </a:r>
            <a:r>
              <a:rPr lang="en-US" sz="1200" b="0" i="0" kern="1200">
                <a:solidFill>
                  <a:schemeClr val="tx1"/>
                </a:solidFill>
                <a:effectLst/>
                <a:latin typeface="Arial" panose="020B0604020202020204" pitchFamily="34" charset="0"/>
                <a:cs typeface="Arial" panose="020B0604020202020204" pitchFamily="34" charset="0"/>
              </a:rPr>
              <a:t> </a:t>
            </a:r>
            <a:r>
              <a:rPr lang="en-US" sz="1200" b="0" i="0" u="none" kern="1200">
                <a:solidFill>
                  <a:schemeClr val="tx1"/>
                </a:solidFill>
                <a:effectLst/>
                <a:latin typeface="Arial" panose="020B0604020202020204" pitchFamily="34" charset="0"/>
                <a:cs typeface="Arial" panose="020B0604020202020204" pitchFamily="34" charset="0"/>
              </a:rPr>
              <a:t>of adults with mental illness reported an unmet need for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a:solidFill>
                  <a:schemeClr val="tx1"/>
                </a:solidFill>
                <a:effectLst/>
                <a:latin typeface="Arial" panose="020B0604020202020204" pitchFamily="34" charset="0"/>
                <a:cs typeface="Arial" panose="020B0604020202020204" pitchFamily="34" charset="0"/>
              </a:rPr>
              <a:t>In the U.S., </a:t>
            </a:r>
            <a:r>
              <a:rPr lang="en-US" sz="1200" b="0" i="0" u="none" strike="noStrike" kern="1200">
                <a:solidFill>
                  <a:schemeClr val="tx1"/>
                </a:solidFill>
                <a:effectLst/>
                <a:latin typeface="Arial" panose="020B0604020202020204" pitchFamily="34" charset="0"/>
                <a:cs typeface="Arial" panose="020B0604020202020204" pitchFamily="34" charset="0"/>
              </a:rPr>
              <a:t>55%</a:t>
            </a:r>
            <a:r>
              <a:rPr lang="en-US" sz="1200" b="0" i="0" u="none" kern="1200">
                <a:solidFill>
                  <a:schemeClr val="tx1"/>
                </a:solidFill>
                <a:effectLst/>
                <a:latin typeface="Arial" panose="020B0604020202020204" pitchFamily="34" charset="0"/>
                <a:cs typeface="Arial" panose="020B0604020202020204" pitchFamily="34" charset="0"/>
              </a:rPr>
              <a:t> of counties have no psychiatrist, psychologist, or social worker, and </a:t>
            </a:r>
            <a:r>
              <a:rPr lang="en-US" sz="1200" b="0" i="0" u="sng" strike="noStrike" kern="1200">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70%</a:t>
            </a:r>
            <a:r>
              <a:rPr lang="en-US" sz="1200" b="0" i="0" kern="1200">
                <a:solidFill>
                  <a:schemeClr val="tx1"/>
                </a:solidFill>
                <a:effectLst/>
                <a:latin typeface="Arial" panose="020B0604020202020204" pitchFamily="34" charset="0"/>
                <a:cs typeface="Arial" panose="020B0604020202020204" pitchFamily="34" charset="0"/>
              </a:rPr>
              <a:t> </a:t>
            </a:r>
            <a:r>
              <a:rPr lang="en-US" sz="1200" b="0" i="0" u="none" kern="1200">
                <a:solidFill>
                  <a:schemeClr val="tx1"/>
                </a:solidFill>
                <a:effectLst/>
                <a:latin typeface="Arial" panose="020B0604020202020204" pitchFamily="34" charset="0"/>
                <a:cs typeface="Arial" panose="020B0604020202020204" pitchFamily="34" charset="0"/>
              </a:rPr>
              <a:t>don’t have a single child psychiatrist. </a:t>
            </a:r>
          </a:p>
          <a:p>
            <a:pPr marL="171450" indent="-171450">
              <a:buFont typeface="Arial" panose="020B0604020202020204" pitchFamily="34" charset="0"/>
              <a:buChar char="•"/>
              <a:defRPr/>
            </a:pPr>
            <a:r>
              <a:rPr lang="en-US" sz="1200" b="0" i="0" u="none" strike="noStrike" kern="1200">
                <a:solidFill>
                  <a:schemeClr val="tx1"/>
                </a:solidFill>
                <a:effectLst/>
                <a:latin typeface="Arial" panose="020B0604020202020204" pitchFamily="34" charset="0"/>
                <a:cs typeface="Arial" panose="020B0604020202020204" pitchFamily="34" charset="0"/>
              </a:rPr>
              <a:t>Queues </a:t>
            </a:r>
            <a:r>
              <a:rPr lang="en-US" sz="1200" b="0" i="0" u="none" kern="1200">
                <a:solidFill>
                  <a:schemeClr val="tx1"/>
                </a:solidFill>
                <a:effectLst/>
                <a:latin typeface="Arial" panose="020B0604020202020204" pitchFamily="34" charset="0"/>
                <a:cs typeface="Arial" panose="020B0604020202020204" pitchFamily="34" charset="0"/>
              </a:rPr>
              <a:t>for substance abuse care can be weeks long; </a:t>
            </a:r>
            <a:r>
              <a:rPr lang="en-US" sz="1200" b="0" i="0" u="sng" strike="noStrike" kern="120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70%</a:t>
            </a:r>
            <a:r>
              <a:rPr lang="en-US" sz="1200" b="0" i="0" u="none" kern="1200">
                <a:solidFill>
                  <a:schemeClr val="tx1"/>
                </a:solidFill>
                <a:effectLst/>
                <a:latin typeface="Arial" panose="020B0604020202020204" pitchFamily="34" charset="0"/>
                <a:cs typeface="Arial" panose="020B0604020202020204" pitchFamily="34" charset="0"/>
              </a:rPr>
              <a:t> of those who needed substance use treatment in 2017 did not receive it.</a:t>
            </a:r>
            <a:r>
              <a:rPr lang="en-US">
                <a:latin typeface="Arial" panose="020B0604020202020204" pitchFamily="34" charset="0"/>
                <a:cs typeface="Arial" panose="020B0604020202020204" pitchFamily="34" charset="0"/>
              </a:rPr>
              <a:t> </a:t>
            </a:r>
            <a:endParaRPr lang="en-US" sz="1200" b="0" i="0" u="none" kern="120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a:solidFill>
                  <a:schemeClr val="tx1"/>
                </a:solidFill>
                <a:effectLst/>
                <a:latin typeface="Arial" panose="020B0604020202020204" pitchFamily="34" charset="0"/>
                <a:cs typeface="Arial" panose="020B0604020202020204" pitchFamily="34" charset="0"/>
              </a:rPr>
              <a:t>To make things worse, many practices closed or reduced their capacity in response to pandemic health concerns.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none">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______</a:t>
            </a:r>
          </a:p>
          <a:p>
            <a:pPr>
              <a:defRPr/>
            </a:pPr>
            <a:r>
              <a:rPr lang="en-US" baseline="30000">
                <a:latin typeface="Arial" panose="020B0604020202020204" pitchFamily="34" charset="0"/>
                <a:cs typeface="Arial" panose="020B0604020202020204" pitchFamily="34" charset="0"/>
              </a:rPr>
              <a:t>1</a:t>
            </a:r>
            <a:r>
              <a:rPr lang="en-US">
                <a:latin typeface="Arial" panose="020B0604020202020204" pitchFamily="34" charset="0"/>
                <a:cs typeface="Arial" panose="020B0604020202020204" pitchFamily="34" charset="0"/>
              </a:rPr>
              <a:t>"Study of Mental Health Treatment Trends Early in Pandemic," Kaiser Permanente, March 3, 2021, </a:t>
            </a:r>
            <a:r>
              <a:rPr lang="en-US">
                <a:latin typeface="Arial" panose="020B0604020202020204" pitchFamily="34" charset="0"/>
                <a:cs typeface="Arial" panose="020B0604020202020204" pitchFamily="34" charset="0"/>
                <a:hlinkClick r:id="rId7"/>
              </a:rPr>
              <a:t>about.kaiserpermanente.org/our-story/health-research/news/mental-health-treatment-rate-rose-early-in-pandemic</a:t>
            </a:r>
            <a:r>
              <a:rPr lang="en-US">
                <a:latin typeface="Arial" panose="020B0604020202020204" pitchFamily="34" charset="0"/>
                <a:cs typeface="Arial" panose="020B0604020202020204" pitchFamily="34" charset="0"/>
              </a:rPr>
              <a:t>. </a:t>
            </a:r>
          </a:p>
          <a:p>
            <a:pPr lvl="0">
              <a:defRPr/>
            </a:pPr>
            <a:r>
              <a:rPr lang="en-US" baseline="30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myStrength</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is a trademark of </a:t>
            </a:r>
            <a:r>
              <a:rPr lang="en-US" err="1">
                <a:latin typeface="Arial" panose="020B0604020202020204" pitchFamily="34" charset="0"/>
                <a:cs typeface="Arial" panose="020B0604020202020204" pitchFamily="34" charset="0"/>
              </a:rPr>
              <a:t>Livongo</a:t>
            </a:r>
            <a:r>
              <a:rPr lang="en-US">
                <a:latin typeface="Arial" panose="020B0604020202020204" pitchFamily="34" charset="0"/>
                <a:cs typeface="Arial" panose="020B0604020202020204" pitchFamily="34" charset="0"/>
              </a:rPr>
              <a:t> Health, Inc., a wholly owned subsidiary of Teladoc Health, Inc. </a:t>
            </a:r>
          </a:p>
          <a:p>
            <a:pPr>
              <a:defRPr/>
            </a:pPr>
            <a:r>
              <a:rPr lang="en-US" baseline="30000">
                <a:latin typeface="Arial" panose="020B0604020202020204" pitchFamily="34" charset="0"/>
                <a:cs typeface="Arial" panose="020B0604020202020204" pitchFamily="34" charset="0"/>
              </a:rPr>
              <a:t>3</a:t>
            </a:r>
            <a:r>
              <a:rPr lang="en-US">
                <a:latin typeface="Arial" panose="020B0604020202020204" pitchFamily="34" charset="0"/>
                <a:cs typeface="Arial" panose="020B0604020202020204" pitchFamily="34" charset="0"/>
              </a:rPr>
              <a:t>Steve </a:t>
            </a:r>
            <a:r>
              <a:rPr lang="en-US" sz="1200" baseline="0" err="1">
                <a:latin typeface="Arial" panose="020B0604020202020204" pitchFamily="34" charset="0"/>
                <a:cs typeface="Arial" panose="020B0604020202020204" pitchFamily="34" charset="0"/>
              </a:rPr>
              <a:t>Blumenfield</a:t>
            </a:r>
            <a:r>
              <a:rPr lang="en-US" sz="1200" baseline="0">
                <a:latin typeface="Arial" panose="020B0604020202020204" pitchFamily="34" charset="0"/>
                <a:cs typeface="Arial" panose="020B0604020202020204" pitchFamily="34" charset="0"/>
              </a:rPr>
              <a:t> and Jeff Levin-</a:t>
            </a:r>
            <a:r>
              <a:rPr lang="en-US" sz="1200" baseline="0" err="1">
                <a:latin typeface="Arial" panose="020B0604020202020204" pitchFamily="34" charset="0"/>
                <a:cs typeface="Arial" panose="020B0604020202020204" pitchFamily="34" charset="0"/>
              </a:rPr>
              <a:t>Scherz</a:t>
            </a:r>
            <a:r>
              <a:rPr lang="en-US" sz="1200" baseline="0">
                <a:latin typeface="Arial" panose="020B0604020202020204" pitchFamily="34" charset="0"/>
                <a:cs typeface="Arial" panose="020B0604020202020204" pitchFamily="34" charset="0"/>
              </a:rPr>
              <a:t>, “Digital Tools are Revolutionizing Mental Health Care in the U.S.,” </a:t>
            </a:r>
            <a:r>
              <a:rPr lang="en-US" sz="1200" i="1" baseline="0">
                <a:latin typeface="Arial" panose="020B0604020202020204" pitchFamily="34" charset="0"/>
                <a:cs typeface="Arial" panose="020B0604020202020204" pitchFamily="34" charset="0"/>
              </a:rPr>
              <a:t>Harvard Business Review</a:t>
            </a:r>
            <a:r>
              <a:rPr lang="en-US" sz="1200" i="0" baseline="0">
                <a:latin typeface="Arial" panose="020B0604020202020204" pitchFamily="34" charset="0"/>
                <a:cs typeface="Arial" panose="020B0604020202020204" pitchFamily="34" charset="0"/>
              </a:rPr>
              <a:t>, December 3, 2020, hbr.org/2020/12/digital-tools-are-revolutionizing-mental-health-care-in-the-u-s.</a:t>
            </a:r>
            <a:r>
              <a:rPr lang="en-US">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Arial" panose="020B0604020202020204" pitchFamily="34" charset="0"/>
              <a:cs typeface="Arial" panose="020B0604020202020204" pitchFamily="34" charset="0"/>
            </a:endParaRPr>
          </a:p>
          <a:p>
            <a:r>
              <a:rPr lang="en-US" sz="1200">
                <a:solidFill>
                  <a:schemeClr val="tx1"/>
                </a:solidFill>
                <a:latin typeface="Arial" panose="020B0604020202020204" pitchFamily="34" charset="0"/>
                <a:cs typeface="Arial" panose="020B0604020202020204" pitchFamily="34" charset="0"/>
              </a:rPr>
              <a:t>[SLIDE SOURCES]</a:t>
            </a:r>
          </a:p>
          <a:p>
            <a:pPr>
              <a:defRPr/>
            </a:pPr>
            <a:r>
              <a:rPr lang="en-US" sz="1200" baseline="30000">
                <a:latin typeface="Arial" panose="020B0604020202020204" pitchFamily="34" charset="0"/>
                <a:cs typeface="Arial" panose="020B0604020202020204" pitchFamily="34" charset="0"/>
              </a:rPr>
              <a:t>1</a:t>
            </a:r>
            <a:r>
              <a:rPr lang="en-US" sz="1200" baseline="0">
                <a:latin typeface="Arial" panose="020B0604020202020204" pitchFamily="34" charset="0"/>
                <a:cs typeface="Arial" panose="020B0604020202020204" pitchFamily="34" charset="0"/>
              </a:rPr>
              <a:t>myStrength</a:t>
            </a:r>
            <a:r>
              <a:rPr lang="en-US" baseline="30000">
                <a:latin typeface="Arial" panose="020B0604020202020204" pitchFamily="34" charset="0"/>
                <a:cs typeface="Arial" panose="020B0604020202020204" pitchFamily="34" charset="0"/>
              </a:rPr>
              <a:t>®</a:t>
            </a:r>
            <a:r>
              <a:rPr lang="en-US" sz="1200" baseline="0">
                <a:latin typeface="Arial" panose="020B0604020202020204" pitchFamily="34" charset="0"/>
                <a:cs typeface="Arial" panose="020B0604020202020204" pitchFamily="34" charset="0"/>
              </a:rPr>
              <a:t> is a trademark of </a:t>
            </a:r>
            <a:r>
              <a:rPr lang="en-US" sz="1200" baseline="0" err="1">
                <a:latin typeface="Arial" panose="020B0604020202020204" pitchFamily="34" charset="0"/>
                <a:cs typeface="Arial" panose="020B0604020202020204" pitchFamily="34" charset="0"/>
              </a:rPr>
              <a:t>Livongo</a:t>
            </a:r>
            <a:r>
              <a:rPr lang="en-US" sz="1200" baseline="0">
                <a:latin typeface="Arial" panose="020B0604020202020204" pitchFamily="34" charset="0"/>
                <a:cs typeface="Arial" panose="020B0604020202020204" pitchFamily="34" charset="0"/>
              </a:rPr>
              <a:t> Health, Inc</a:t>
            </a:r>
            <a:r>
              <a:rPr lang="en-US" sz="12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a wholly owned subsidiary of Teladoc Health, Inc.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 Note: For more on Kaiser Permanente’s First Responder module, developed with </a:t>
            </a:r>
            <a:r>
              <a:rPr lang="en-US" sz="1200" err="1">
                <a:latin typeface="Arial" panose="020B0604020202020204" pitchFamily="34" charset="0"/>
                <a:cs typeface="Arial" panose="020B0604020202020204" pitchFamily="34" charset="0"/>
              </a:rPr>
              <a:t>Livongo</a:t>
            </a:r>
            <a:r>
              <a:rPr lang="en-US" sz="1200">
                <a:latin typeface="Arial" panose="020B0604020202020204" pitchFamily="34" charset="0"/>
                <a:cs typeface="Arial" panose="020B0604020202020204" pitchFamily="34" charset="0"/>
              </a:rPr>
              <a:t>, see: Kaiser Permanente </a:t>
            </a:r>
            <a:r>
              <a:rPr lang="en-US" sz="1200" err="1">
                <a:latin typeface="Arial" panose="020B0604020202020204" pitchFamily="34" charset="0"/>
                <a:cs typeface="Arial" panose="020B0604020202020204" pitchFamily="34" charset="0"/>
              </a:rPr>
              <a:t>InfoSource</a:t>
            </a:r>
            <a:r>
              <a:rPr lang="en-US" sz="1200">
                <a:latin typeface="Arial" panose="020B0604020202020204" pitchFamily="34" charset="0"/>
                <a:cs typeface="Arial" panose="020B0604020202020204" pitchFamily="34" charset="0"/>
              </a:rPr>
              <a:t>, “Mental Health and Wellness First Responders &amp; Public Safety,” accessed February 9, 2021, sp-cloud.kp.org/sites/services-</a:t>
            </a:r>
            <a:r>
              <a:rPr lang="en-US" sz="1200" err="1">
                <a:latin typeface="Arial" panose="020B0604020202020204" pitchFamily="34" charset="0"/>
                <a:cs typeface="Arial" panose="020B0604020202020204" pitchFamily="34" charset="0"/>
              </a:rPr>
              <a:t>infosource</a:t>
            </a:r>
            <a:r>
              <a:rPr lang="en-US" sz="1200">
                <a:latin typeface="Arial" panose="020B0604020202020204" pitchFamily="34" charset="0"/>
                <a:cs typeface="Arial" panose="020B0604020202020204" pitchFamily="34" charset="0"/>
              </a:rPr>
              <a:t>/mkt/Pages/Wellness/First-Responders.aspx. </a:t>
            </a:r>
            <a:endParaRPr lang="en-US" sz="1200" baseline="300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a:latin typeface="Arial" panose="020B0604020202020204" pitchFamily="34" charset="0"/>
                <a:cs typeface="Arial" panose="020B0604020202020204" pitchFamily="34" charset="0"/>
              </a:rPr>
              <a:t>2</a:t>
            </a:r>
            <a:r>
              <a:rPr lang="en-US" sz="1200" baseline="0">
                <a:latin typeface="Arial" panose="020B0604020202020204" pitchFamily="34" charset="0"/>
                <a:cs typeface="Arial" panose="020B0604020202020204" pitchFamily="34" charset="0"/>
              </a:rPr>
              <a:t>Don Mordecai, MD, et al., “How Kaiser Permanente Created a Mental Health and Wellness Digital Ecosystem,” </a:t>
            </a:r>
            <a:r>
              <a:rPr lang="en-US" sz="1200" i="1" baseline="0">
                <a:latin typeface="Arial" panose="020B0604020202020204" pitchFamily="34" charset="0"/>
                <a:cs typeface="Arial" panose="020B0604020202020204" pitchFamily="34" charset="0"/>
              </a:rPr>
              <a:t>New England Journal of Medicine, Catalyst Innovations in Care Delivery</a:t>
            </a:r>
            <a:r>
              <a:rPr lang="en-US" sz="1200" i="0" baseline="0">
                <a:latin typeface="Arial" panose="020B0604020202020204" pitchFamily="34" charset="0"/>
                <a:cs typeface="Arial" panose="020B0604020202020204" pitchFamily="34" charset="0"/>
              </a:rPr>
              <a:t>, January 2021, catalyst.nejm.org/</a:t>
            </a:r>
            <a:r>
              <a:rPr lang="en-US" sz="1200" i="0" baseline="0" err="1">
                <a:latin typeface="Arial" panose="020B0604020202020204" pitchFamily="34" charset="0"/>
                <a:cs typeface="Arial" panose="020B0604020202020204" pitchFamily="34" charset="0"/>
              </a:rPr>
              <a:t>doi</a:t>
            </a:r>
            <a:r>
              <a:rPr lang="en-US" sz="1200" i="0" baseline="0">
                <a:latin typeface="Arial" panose="020B0604020202020204" pitchFamily="34" charset="0"/>
                <a:cs typeface="Arial" panose="020B0604020202020204" pitchFamily="34" charset="0"/>
              </a:rPr>
              <a:t>/full/10.1056/CAT.20.0295. </a:t>
            </a:r>
            <a:r>
              <a:rPr lang="en-US" sz="1200" baseline="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a:latin typeface="Arial" panose="020B0604020202020204" pitchFamily="34" charset="0"/>
                <a:cs typeface="Arial" panose="020B0604020202020204" pitchFamily="34" charset="0"/>
              </a:rPr>
              <a:t>3</a:t>
            </a:r>
            <a:r>
              <a:rPr lang="en-US" sz="1200" baseline="0">
                <a:latin typeface="Arial" panose="020B0604020202020204" pitchFamily="34" charset="0"/>
                <a:cs typeface="Arial" panose="020B0604020202020204" pitchFamily="34" charset="0"/>
              </a:rPr>
              <a:t>Amit </a:t>
            </a:r>
            <a:r>
              <a:rPr lang="en-US" sz="1200" baseline="0" err="1">
                <a:latin typeface="Arial" panose="020B0604020202020204" pitchFamily="34" charset="0"/>
                <a:cs typeface="Arial" panose="020B0604020202020204" pitchFamily="34" charset="0"/>
              </a:rPr>
              <a:t>Baumel</a:t>
            </a:r>
            <a:r>
              <a:rPr lang="en-US" sz="1200" baseline="0">
                <a:latin typeface="Arial" panose="020B0604020202020204" pitchFamily="34" charset="0"/>
                <a:cs typeface="Arial" panose="020B0604020202020204" pitchFamily="34" charset="0"/>
              </a:rPr>
              <a:t>, PhD, et al., “Objective User Engagement with Mental Health Apps: Systemic Search and Panel-Based Usage Analysis,” </a:t>
            </a:r>
            <a:r>
              <a:rPr lang="en-US" sz="1200" i="1" baseline="0">
                <a:latin typeface="Arial" panose="020B0604020202020204" pitchFamily="34" charset="0"/>
                <a:cs typeface="Arial" panose="020B0604020202020204" pitchFamily="34" charset="0"/>
              </a:rPr>
              <a:t>Journal of Medical Internet Research</a:t>
            </a:r>
            <a:r>
              <a:rPr lang="en-US" sz="1200" i="0" baseline="0">
                <a:latin typeface="Arial" panose="020B0604020202020204" pitchFamily="34" charset="0"/>
                <a:cs typeface="Arial" panose="020B0604020202020204" pitchFamily="34" charset="0"/>
              </a:rPr>
              <a:t>, September 21, 2019, ncbi.nlm.nih.gov/</a:t>
            </a:r>
            <a:r>
              <a:rPr lang="en-US" sz="1200" i="0" baseline="0" err="1">
                <a:latin typeface="Arial" panose="020B0604020202020204" pitchFamily="34" charset="0"/>
                <a:cs typeface="Arial" panose="020B0604020202020204" pitchFamily="34" charset="0"/>
              </a:rPr>
              <a:t>pmc</a:t>
            </a:r>
            <a:r>
              <a:rPr lang="en-US" sz="1200" i="0" baseline="0">
                <a:latin typeface="Arial" panose="020B0604020202020204" pitchFamily="34" charset="0"/>
                <a:cs typeface="Arial" panose="020B0604020202020204" pitchFamily="34" charset="0"/>
              </a:rPr>
              <a:t>/articles/PMC6785720.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30000">
                <a:latin typeface="Arial" panose="020B0604020202020204" pitchFamily="34" charset="0"/>
                <a:cs typeface="Arial" panose="020B0604020202020204" pitchFamily="34" charset="0"/>
              </a:rPr>
              <a:t>4</a:t>
            </a:r>
            <a:r>
              <a:rPr lang="en-US" sz="1200" i="0" baseline="0">
                <a:latin typeface="Arial" panose="020B0604020202020204" pitchFamily="34" charset="0"/>
                <a:cs typeface="Arial" panose="020B0604020202020204" pitchFamily="34" charset="0"/>
              </a:rPr>
              <a:t>See note 2. </a:t>
            </a:r>
            <a:endParaRPr lang="en-US" sz="1200" baseline="30000">
              <a:latin typeface="Arial" panose="020B0604020202020204" pitchFamily="34" charset="0"/>
              <a:cs typeface="Arial" panose="020B0604020202020204" pitchFamily="34" charset="0"/>
            </a:endParaRPr>
          </a:p>
          <a:p>
            <a:r>
              <a:rPr lang="en-US" baseline="30000">
                <a:latin typeface="Arial" panose="020B0604020202020204" pitchFamily="34" charset="0"/>
                <a:cs typeface="Arial" panose="020B0604020202020204" pitchFamily="34" charset="0"/>
              </a:rPr>
              <a:t>5</a:t>
            </a:r>
            <a:r>
              <a:rPr lang="en-US">
                <a:latin typeface="Arial" panose="020B0604020202020204" pitchFamily="34" charset="0"/>
                <a:cs typeface="Arial" panose="020B0604020202020204" pitchFamily="34" charset="0"/>
              </a:rPr>
              <a:t>Naomi M. Simon, MD, MSc, et al., “Mental Health Disorders Related to COVID-19–Related Deaths,” </a:t>
            </a:r>
            <a:r>
              <a:rPr lang="en-US" i="1">
                <a:latin typeface="Arial" panose="020B0604020202020204" pitchFamily="34" charset="0"/>
                <a:cs typeface="Arial" panose="020B0604020202020204" pitchFamily="34" charset="0"/>
              </a:rPr>
              <a:t>JAMA, </a:t>
            </a:r>
            <a:r>
              <a:rPr lang="en-US">
                <a:latin typeface="Arial" panose="020B0604020202020204" pitchFamily="34" charset="0"/>
                <a:cs typeface="Arial" panose="020B0604020202020204" pitchFamily="34" charset="0"/>
              </a:rPr>
              <a:t>October 12, 2020, https://jamanetwork.com/journals/jama/fullarticle/2771763. </a:t>
            </a:r>
            <a:endParaRPr lang="en-US" b="0" kern="1200">
              <a:effectLst/>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5C196-F87D-4D81-AC09-A4487E121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75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1_Title Slide: 1-deck head">
    <p:spTree>
      <p:nvGrpSpPr>
        <p:cNvPr id="1" name=""/>
        <p:cNvGrpSpPr/>
        <p:nvPr/>
      </p:nvGrpSpPr>
      <p:grpSpPr>
        <a:xfrm>
          <a:off x="0" y="0"/>
          <a:ext cx="0" cy="0"/>
          <a:chOff x="0" y="0"/>
          <a:chExt cx="0" cy="0"/>
        </a:xfrm>
      </p:grpSpPr>
      <p:sp>
        <p:nvSpPr>
          <p:cNvPr id="3" name="Rectangle 2"/>
          <p:cNvSpPr/>
          <p:nvPr/>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 Placeholder 13"/>
          <p:cNvSpPr>
            <a:spLocks noGrp="1"/>
          </p:cNvSpPr>
          <p:nvPr>
            <p:ph type="body" sz="quarter" idx="10" hasCustomPrompt="1"/>
          </p:nvPr>
        </p:nvSpPr>
        <p:spPr>
          <a:xfrm>
            <a:off x="417966" y="5401908"/>
            <a:ext cx="11343873" cy="542191"/>
          </a:xfrm>
          <a:prstGeom prst="rect">
            <a:avLst/>
          </a:prstGeom>
        </p:spPr>
        <p:txBody>
          <a:bodyPr>
            <a:noAutofit/>
          </a:bodyPr>
          <a:lstStyle>
            <a:lvl1pPr marL="0" indent="0">
              <a:buFontTx/>
              <a:buNone/>
              <a:defRPr sz="30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title to slide show click here</a:t>
            </a:r>
          </a:p>
        </p:txBody>
      </p:sp>
      <p:sp>
        <p:nvSpPr>
          <p:cNvPr id="11" name="Text Placeholder 13"/>
          <p:cNvSpPr>
            <a:spLocks noGrp="1"/>
          </p:cNvSpPr>
          <p:nvPr>
            <p:ph type="body" sz="quarter" idx="11" hasCustomPrompt="1"/>
          </p:nvPr>
        </p:nvSpPr>
        <p:spPr>
          <a:xfrm>
            <a:off x="417966" y="5998558"/>
            <a:ext cx="6688829" cy="262793"/>
          </a:xfrm>
          <a:prstGeom prst="rect">
            <a:avLst/>
          </a:prstGeo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12" name="TextBox 11"/>
          <p:cNvSpPr txBox="1"/>
          <p:nvPr/>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5" name="TextBox 14"/>
          <p:cNvSpPr txBox="1"/>
          <p:nvPr/>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
        <p:nvSpPr>
          <p:cNvPr id="10" name="TextBox 9"/>
          <p:cNvSpPr txBox="1"/>
          <p:nvPr/>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©2020 Kaiser Foundation Health Plan, Inc. All Rights Reserved. </a:t>
            </a:r>
          </a:p>
        </p:txBody>
      </p:sp>
      <p:sp>
        <p:nvSpPr>
          <p:cNvPr id="7" name="Picture Placeholder 6">
            <a:extLst>
              <a:ext uri="{FF2B5EF4-FFF2-40B4-BE49-F238E27FC236}">
                <a16:creationId xmlns="" xmlns:a16="http://schemas.microsoft.com/office/drawing/2014/main" id="{3B7F113F-7027-4A22-8399-974D2CF2990D}"/>
              </a:ext>
            </a:extLst>
          </p:cNvPr>
          <p:cNvSpPr>
            <a:spLocks noGrp="1"/>
          </p:cNvSpPr>
          <p:nvPr>
            <p:ph type="pic" sz="quarter" idx="12"/>
          </p:nvPr>
        </p:nvSpPr>
        <p:spPr>
          <a:xfrm>
            <a:off x="0" y="807329"/>
            <a:ext cx="12192000" cy="4450471"/>
          </a:xfrm>
          <a:prstGeom prst="rect">
            <a:avLst/>
          </a:prstGeom>
        </p:spPr>
        <p:txBody>
          <a:bodyPr lIns="365760">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2834528070"/>
      </p:ext>
    </p:extLst>
  </p:cSld>
  <p:clrMapOvr>
    <a:masterClrMapping/>
  </p:clrMapOvr>
  <p:hf hdr="0"/>
  <p:extLst>
    <p:ext uri="{DCECCB84-F9BA-43D5-87BE-67443E8EF086}">
      <p15:sldGuideLst xmlns:p15="http://schemas.microsoft.com/office/powerpoint/2012/main">
        <p15:guide id="2" pos="2880">
          <p15:clr>
            <a:srgbClr val="FBAE40"/>
          </p15:clr>
        </p15:guide>
        <p15:guide id="3" orient="horz" pos="33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01_Subject divider slide">
    <p:spTree>
      <p:nvGrpSpPr>
        <p:cNvPr id="1" name=""/>
        <p:cNvGrpSpPr/>
        <p:nvPr/>
      </p:nvGrpSpPr>
      <p:grpSpPr>
        <a:xfrm>
          <a:off x="0" y="0"/>
          <a:ext cx="0" cy="0"/>
          <a:chOff x="0" y="0"/>
          <a:chExt cx="0" cy="0"/>
        </a:xfrm>
      </p:grpSpPr>
      <p:sp>
        <p:nvSpPr>
          <p:cNvPr id="15" name="Rectangle 14"/>
          <p:cNvSpPr/>
          <p:nvPr/>
        </p:nvSpPr>
        <p:spPr>
          <a:xfrm>
            <a:off x="2" y="800101"/>
            <a:ext cx="12192001" cy="44577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00" dirty="0"/>
              <a:t>  </a:t>
            </a:r>
          </a:p>
        </p:txBody>
      </p:sp>
      <p:sp>
        <p:nvSpPr>
          <p:cNvPr id="16" name="Text Placeholder 13"/>
          <p:cNvSpPr>
            <a:spLocks noGrp="1"/>
          </p:cNvSpPr>
          <p:nvPr>
            <p:ph type="body" sz="quarter" idx="10" hasCustomPrompt="1"/>
          </p:nvPr>
        </p:nvSpPr>
        <p:spPr>
          <a:xfrm>
            <a:off x="609601" y="4419600"/>
            <a:ext cx="10946620" cy="630046"/>
          </a:xfrm>
          <a:prstGeom prst="rect">
            <a:avLst/>
          </a:prstGeom>
        </p:spPr>
        <p:txBody>
          <a:bodyPr>
            <a:normAutofit/>
          </a:bodyPr>
          <a:lstStyle>
            <a:lvl1pPr marL="0" indent="0">
              <a:buFontTx/>
              <a:buNone/>
              <a:defRPr sz="32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section title</a:t>
            </a:r>
          </a:p>
        </p:txBody>
      </p:sp>
      <p:sp>
        <p:nvSpPr>
          <p:cNvPr id="6" name="TextBox 5">
            <a:extLst>
              <a:ext uri="{FF2B5EF4-FFF2-40B4-BE49-F238E27FC236}">
                <a16:creationId xmlns="" xmlns:a16="http://schemas.microsoft.com/office/drawing/2014/main" id="{0FFCEC1B-F832-4DC9-A5B9-ECD4BA918478}"/>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4212042243"/>
      </p:ext>
    </p:extLst>
  </p:cSld>
  <p:clrMapOvr>
    <a:masterClrMapping/>
  </p:clrMapOvr>
  <p:hf hdr="0"/>
  <p:extLst>
    <p:ext uri="{DCECCB84-F9BA-43D5-87BE-67443E8EF086}">
      <p15:sldGuideLst xmlns:p15="http://schemas.microsoft.com/office/powerpoint/2012/main">
        <p15:guide id="1" orient="horz" pos="3312">
          <p15:clr>
            <a:srgbClr val="FBAE40"/>
          </p15:clr>
        </p15:guide>
        <p15:guide id="3" orient="horz" pos="50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03_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703071" y="1399032"/>
            <a:ext cx="10972800" cy="4297680"/>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Tree>
    <p:extLst>
      <p:ext uri="{BB962C8B-B14F-4D97-AF65-F5344CB8AC3E}">
        <p14:creationId xmlns:p14="http://schemas.microsoft.com/office/powerpoint/2010/main" val="3087927213"/>
      </p:ext>
    </p:extLst>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_Text slide_with 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Table Placeholder 3">
            <a:extLst>
              <a:ext uri="{FF2B5EF4-FFF2-40B4-BE49-F238E27FC236}">
                <a16:creationId xmlns="" xmlns:a16="http://schemas.microsoft.com/office/drawing/2014/main" id="{ED17B108-7BE9-4488-9B48-1171FDD6C1BA}"/>
              </a:ext>
            </a:extLst>
          </p:cNvPr>
          <p:cNvSpPr>
            <a:spLocks noGrp="1"/>
          </p:cNvSpPr>
          <p:nvPr>
            <p:ph type="tbl" sz="quarter" idx="14"/>
          </p:nvPr>
        </p:nvSpPr>
        <p:spPr>
          <a:xfrm>
            <a:off x="664634" y="1939926"/>
            <a:ext cx="10917767" cy="3832225"/>
          </a:xfrm>
        </p:spPr>
        <p:txBody>
          <a:bodyPr>
            <a:normAutofit/>
          </a:bodyPr>
          <a:lstStyle>
            <a:lvl1pPr marL="0" indent="0">
              <a:buNone/>
              <a:defRPr sz="1800">
                <a:solidFill>
                  <a:schemeClr val="accent4"/>
                </a:solidFill>
              </a:defRPr>
            </a:lvl1pPr>
          </a:lstStyle>
          <a:p>
            <a:r>
              <a:rPr lang="en-US" dirty="0"/>
              <a:t>Click icon to add table</a:t>
            </a:r>
          </a:p>
        </p:txBody>
      </p:sp>
    </p:spTree>
    <p:extLst>
      <p:ext uri="{BB962C8B-B14F-4D97-AF65-F5344CB8AC3E}">
        <p14:creationId xmlns:p14="http://schemas.microsoft.com/office/powerpoint/2010/main" val="1899911176"/>
      </p:ext>
    </p:extLst>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7_Text slide_3 cols of inf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703071" y="1399033"/>
            <a:ext cx="10972800" cy="1324917"/>
          </a:xfrm>
        </p:spPr>
        <p:txBody>
          <a:bodyPr>
            <a:noAutofit/>
          </a:bodyPr>
          <a:lstStyle>
            <a:lvl1pPr marL="0" indent="0">
              <a:spcAft>
                <a:spcPts val="600"/>
              </a:spcAft>
              <a:buNone/>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Text Placeholder 3">
            <a:extLst>
              <a:ext uri="{FF2B5EF4-FFF2-40B4-BE49-F238E27FC236}">
                <a16:creationId xmlns="" xmlns:a16="http://schemas.microsoft.com/office/drawing/2014/main" id="{2E14287E-2BC2-4404-8B1E-919EE0806833}"/>
              </a:ext>
            </a:extLst>
          </p:cNvPr>
          <p:cNvSpPr>
            <a:spLocks noGrp="1"/>
          </p:cNvSpPr>
          <p:nvPr>
            <p:ph type="body" sz="quarter" idx="14" hasCustomPrompt="1"/>
          </p:nvPr>
        </p:nvSpPr>
        <p:spPr>
          <a:xfrm>
            <a:off x="702732"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7" name="Text Placeholder 6">
            <a:extLst>
              <a:ext uri="{FF2B5EF4-FFF2-40B4-BE49-F238E27FC236}">
                <a16:creationId xmlns="" xmlns:a16="http://schemas.microsoft.com/office/drawing/2014/main" id="{A2C1C3B2-BFE0-410E-B1A5-506D2C13FBFD}"/>
              </a:ext>
            </a:extLst>
          </p:cNvPr>
          <p:cNvSpPr>
            <a:spLocks noGrp="1"/>
          </p:cNvSpPr>
          <p:nvPr>
            <p:ph type="body" sz="quarter" idx="15" hasCustomPrompt="1"/>
          </p:nvPr>
        </p:nvSpPr>
        <p:spPr>
          <a:xfrm>
            <a:off x="702733"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15" name="Straight Connector 14">
            <a:extLst>
              <a:ext uri="{FF2B5EF4-FFF2-40B4-BE49-F238E27FC236}">
                <a16:creationId xmlns="" xmlns:a16="http://schemas.microsoft.com/office/drawing/2014/main" id="{18A0E753-DD17-437C-B0BE-7188028A1A5B}"/>
              </a:ext>
            </a:extLst>
          </p:cNvPr>
          <p:cNvCxnSpPr/>
          <p:nvPr/>
        </p:nvCxnSpPr>
        <p:spPr>
          <a:xfrm>
            <a:off x="703072"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7" name="Text Placeholder 3">
            <a:extLst>
              <a:ext uri="{FF2B5EF4-FFF2-40B4-BE49-F238E27FC236}">
                <a16:creationId xmlns="" xmlns:a16="http://schemas.microsoft.com/office/drawing/2014/main" id="{D0597D9A-2BCD-4C1D-90D1-78855B96FC30}"/>
              </a:ext>
            </a:extLst>
          </p:cNvPr>
          <p:cNvSpPr>
            <a:spLocks noGrp="1"/>
          </p:cNvSpPr>
          <p:nvPr>
            <p:ph type="body" sz="quarter" idx="16" hasCustomPrompt="1"/>
          </p:nvPr>
        </p:nvSpPr>
        <p:spPr>
          <a:xfrm>
            <a:off x="4505780"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18" name="Text Placeholder 6">
            <a:extLst>
              <a:ext uri="{FF2B5EF4-FFF2-40B4-BE49-F238E27FC236}">
                <a16:creationId xmlns="" xmlns:a16="http://schemas.microsoft.com/office/drawing/2014/main" id="{FF28D5D2-2F83-4652-93B4-6DB570C76803}"/>
              </a:ext>
            </a:extLst>
          </p:cNvPr>
          <p:cNvSpPr>
            <a:spLocks noGrp="1"/>
          </p:cNvSpPr>
          <p:nvPr>
            <p:ph type="body" sz="quarter" idx="17" hasCustomPrompt="1"/>
          </p:nvPr>
        </p:nvSpPr>
        <p:spPr>
          <a:xfrm>
            <a:off x="4505781"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20" name="Straight Connector 19">
            <a:extLst>
              <a:ext uri="{FF2B5EF4-FFF2-40B4-BE49-F238E27FC236}">
                <a16:creationId xmlns="" xmlns:a16="http://schemas.microsoft.com/office/drawing/2014/main" id="{82F4D751-0FE5-45A8-8D5C-435E7B6FA289}"/>
              </a:ext>
            </a:extLst>
          </p:cNvPr>
          <p:cNvCxnSpPr/>
          <p:nvPr/>
        </p:nvCxnSpPr>
        <p:spPr>
          <a:xfrm>
            <a:off x="4506120"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1" name="Text Placeholder 3">
            <a:extLst>
              <a:ext uri="{FF2B5EF4-FFF2-40B4-BE49-F238E27FC236}">
                <a16:creationId xmlns="" xmlns:a16="http://schemas.microsoft.com/office/drawing/2014/main" id="{1BFB0C98-F899-4F93-BDF4-17B9E69BCCDE}"/>
              </a:ext>
            </a:extLst>
          </p:cNvPr>
          <p:cNvSpPr>
            <a:spLocks noGrp="1"/>
          </p:cNvSpPr>
          <p:nvPr>
            <p:ph type="body" sz="quarter" idx="18" hasCustomPrompt="1"/>
          </p:nvPr>
        </p:nvSpPr>
        <p:spPr>
          <a:xfrm>
            <a:off x="8308828"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22" name="Text Placeholder 6">
            <a:extLst>
              <a:ext uri="{FF2B5EF4-FFF2-40B4-BE49-F238E27FC236}">
                <a16:creationId xmlns="" xmlns:a16="http://schemas.microsoft.com/office/drawing/2014/main" id="{6DDD0E25-0563-4C57-8E8B-2C4840C0879F}"/>
              </a:ext>
            </a:extLst>
          </p:cNvPr>
          <p:cNvSpPr>
            <a:spLocks noGrp="1"/>
          </p:cNvSpPr>
          <p:nvPr>
            <p:ph type="body" sz="quarter" idx="19" hasCustomPrompt="1"/>
          </p:nvPr>
        </p:nvSpPr>
        <p:spPr>
          <a:xfrm>
            <a:off x="8308829"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23" name="Straight Connector 22">
            <a:extLst>
              <a:ext uri="{FF2B5EF4-FFF2-40B4-BE49-F238E27FC236}">
                <a16:creationId xmlns="" xmlns:a16="http://schemas.microsoft.com/office/drawing/2014/main" id="{62743DCF-062C-4D40-AD62-98FD82CF31B2}"/>
              </a:ext>
            </a:extLst>
          </p:cNvPr>
          <p:cNvCxnSpPr/>
          <p:nvPr/>
        </p:nvCxnSpPr>
        <p:spPr>
          <a:xfrm>
            <a:off x="8309168"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15099"/>
      </p:ext>
    </p:extLst>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_Text slide_Photo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7"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1"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1216032970"/>
      </p:ext>
    </p:extLst>
  </p:cSld>
  <p:clrMapOvr>
    <a:masterClrMapping/>
  </p:clrMapOvr>
  <p:hf hdr="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_Text slide_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590205"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5837768"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1612611450"/>
      </p:ext>
    </p:extLst>
  </p:cSld>
  <p:clrMapOvr>
    <a:masterClrMapping/>
  </p:clrMapOvr>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5_Text slide_Photo_colo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6" y="1764146"/>
            <a:ext cx="5678193" cy="4250618"/>
          </a:xfrm>
          <a:solidFill>
            <a:schemeClr val="accent6">
              <a:lumMod val="20000"/>
              <a:lumOff val="80000"/>
            </a:schemeClr>
          </a:solidFill>
        </p:spPr>
        <p:txBody>
          <a:bodyPr lIns="182880" tIns="274320" rIns="54864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1"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4113748744"/>
      </p:ext>
    </p:extLst>
  </p:cSld>
  <p:clrMapOvr>
    <a:masterClrMapping/>
  </p:clrMapOvr>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6_Text slid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7"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5" name="Chart Placeholder 4">
            <a:extLst>
              <a:ext uri="{FF2B5EF4-FFF2-40B4-BE49-F238E27FC236}">
                <a16:creationId xmlns="" xmlns:a16="http://schemas.microsoft.com/office/drawing/2014/main" id="{031CB592-BF6C-4B63-BECA-BBFAA1977FA6}"/>
              </a:ext>
            </a:extLst>
          </p:cNvPr>
          <p:cNvSpPr>
            <a:spLocks noGrp="1"/>
          </p:cNvSpPr>
          <p:nvPr>
            <p:ph type="chart" sz="quarter" idx="14"/>
          </p:nvPr>
        </p:nvSpPr>
        <p:spPr>
          <a:xfrm>
            <a:off x="0" y="1764146"/>
            <a:ext cx="6301317" cy="4250892"/>
          </a:xfrm>
        </p:spPr>
        <p:txBody>
          <a:bodyPr>
            <a:normAutofit/>
          </a:bodyPr>
          <a:lstStyle>
            <a:lvl1pPr marL="0" indent="0">
              <a:buNone/>
              <a:defRPr sz="1800">
                <a:solidFill>
                  <a:schemeClr val="accent4"/>
                </a:solidFill>
              </a:defRPr>
            </a:lvl1pPr>
          </a:lstStyle>
          <a:p>
            <a:r>
              <a:rPr lang="en-US" dirty="0"/>
              <a:t>Click icon to add chart</a:t>
            </a:r>
          </a:p>
        </p:txBody>
      </p:sp>
    </p:spTree>
    <p:extLst>
      <p:ext uri="{BB962C8B-B14F-4D97-AF65-F5344CB8AC3E}">
        <p14:creationId xmlns:p14="http://schemas.microsoft.com/office/powerpoint/2010/main" val="4017118290"/>
      </p:ext>
    </p:extLst>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01_Subject divider slide">
    <p:spTree>
      <p:nvGrpSpPr>
        <p:cNvPr id="1" name=""/>
        <p:cNvGrpSpPr/>
        <p:nvPr/>
      </p:nvGrpSpPr>
      <p:grpSpPr>
        <a:xfrm>
          <a:off x="0" y="0"/>
          <a:ext cx="0" cy="0"/>
          <a:chOff x="0" y="0"/>
          <a:chExt cx="0" cy="0"/>
        </a:xfrm>
      </p:grpSpPr>
      <p:sp>
        <p:nvSpPr>
          <p:cNvPr id="15" name="Rectangle 14"/>
          <p:cNvSpPr/>
          <p:nvPr/>
        </p:nvSpPr>
        <p:spPr>
          <a:xfrm>
            <a:off x="2" y="800101"/>
            <a:ext cx="12192001" cy="44577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  </a:t>
            </a:r>
          </a:p>
        </p:txBody>
      </p:sp>
      <p:sp>
        <p:nvSpPr>
          <p:cNvPr id="16" name="Text Placeholder 13"/>
          <p:cNvSpPr>
            <a:spLocks noGrp="1"/>
          </p:cNvSpPr>
          <p:nvPr>
            <p:ph type="body" sz="quarter" idx="10" hasCustomPrompt="1"/>
          </p:nvPr>
        </p:nvSpPr>
        <p:spPr>
          <a:xfrm>
            <a:off x="419879" y="4452666"/>
            <a:ext cx="10946620" cy="630046"/>
          </a:xfrm>
        </p:spPr>
        <p:txBody>
          <a:bodyPr>
            <a:normAutofit/>
          </a:bodyPr>
          <a:lstStyle>
            <a:lvl1pPr marL="0" indent="0">
              <a:buFontTx/>
              <a:buNone/>
              <a:defRPr sz="32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section title</a:t>
            </a:r>
          </a:p>
        </p:txBody>
      </p:sp>
      <p:sp>
        <p:nvSpPr>
          <p:cNvPr id="5" name="TextBox 4"/>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Tree>
    <p:extLst>
      <p:ext uri="{BB962C8B-B14F-4D97-AF65-F5344CB8AC3E}">
        <p14:creationId xmlns:p14="http://schemas.microsoft.com/office/powerpoint/2010/main" val="3312533302"/>
      </p:ext>
    </p:extLst>
  </p:cSld>
  <p:clrMapOvr>
    <a:masterClrMapping/>
  </p:clrMapOvr>
  <p:hf hdr="0"/>
  <p:extLst>
    <p:ext uri="{DCECCB84-F9BA-43D5-87BE-67443E8EF086}">
      <p15:sldGuideLst xmlns:p15="http://schemas.microsoft.com/office/powerpoint/2012/main">
        <p15:guide id="1" orient="horz" pos="3312">
          <p15:clr>
            <a:srgbClr val="FBAE40"/>
          </p15:clr>
        </p15:guide>
        <p15:guide id="2" pos="352">
          <p15:clr>
            <a:srgbClr val="FBAE40"/>
          </p15:clr>
        </p15:guide>
        <p15:guide id="3" orient="horz" pos="50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reeform 6">
            <a:extLst>
              <a:ext uri="{FF2B5EF4-FFF2-40B4-BE49-F238E27FC236}">
                <a16:creationId xmlns="" xmlns:a16="http://schemas.microsoft.com/office/drawing/2014/main" id="{B82915B6-96EE-47DD-B738-E471E8681400}"/>
              </a:ext>
            </a:extLst>
          </p:cNvPr>
          <p:cNvSpPr/>
          <p:nvPr userDrawn="1"/>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a:extLst>
              <a:ext uri="{FF2B5EF4-FFF2-40B4-BE49-F238E27FC236}">
                <a16:creationId xmlns="" xmlns:a16="http://schemas.microsoft.com/office/drawing/2014/main" id="{90F97BC0-0034-48F2-BC74-0046762F2101}"/>
              </a:ext>
            </a:extLst>
          </p:cNvPr>
          <p:cNvSpPr txBox="1">
            <a:spLocks noChangeArrowheads="1"/>
          </p:cNvSpPr>
          <p:nvPr userDrawn="1"/>
        </p:nvSpPr>
        <p:spPr bwMode="auto">
          <a:xfrm>
            <a:off x="575734" y="323851"/>
            <a:ext cx="3958167" cy="36933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en-US" b="1" dirty="0">
                <a:solidFill>
                  <a:srgbClr val="0B78B2"/>
                </a:solidFill>
                <a:latin typeface="Arial" charset="0"/>
                <a:cs typeface="Arial" charset="0"/>
              </a:rPr>
              <a:t>CHRONIC CONDITIONS REPORT</a:t>
            </a:r>
          </a:p>
        </p:txBody>
      </p:sp>
    </p:spTree>
    <p:extLst>
      <p:ext uri="{BB962C8B-B14F-4D97-AF65-F5344CB8AC3E}">
        <p14:creationId xmlns:p14="http://schemas.microsoft.com/office/powerpoint/2010/main" val="15688173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ransition_1">
    <p:spTree>
      <p:nvGrpSpPr>
        <p:cNvPr id="1" name=""/>
        <p:cNvGrpSpPr/>
        <p:nvPr/>
      </p:nvGrpSpPr>
      <p:grpSpPr>
        <a:xfrm>
          <a:off x="0" y="0"/>
          <a:ext cx="0" cy="0"/>
          <a:chOff x="0" y="0"/>
          <a:chExt cx="0" cy="0"/>
        </a:xfrm>
      </p:grpSpPr>
      <p:sp>
        <p:nvSpPr>
          <p:cNvPr id="12" name="Title Placeholder 7"/>
          <p:cNvSpPr>
            <a:spLocks noGrp="1"/>
          </p:cNvSpPr>
          <p:nvPr>
            <p:ph type="title" hasCustomPrompt="1"/>
          </p:nvPr>
        </p:nvSpPr>
        <p:spPr>
          <a:xfrm>
            <a:off x="838092" y="2780144"/>
            <a:ext cx="8682357" cy="721244"/>
          </a:xfrm>
          <a:prstGeom prst="rect">
            <a:avLst/>
          </a:prstGeom>
        </p:spPr>
        <p:txBody>
          <a:bodyPr vert="horz" lIns="91440" tIns="45720" rIns="91440" bIns="45720" rtlCol="0" anchor="ctr" anchorCtr="0">
            <a:noAutofit/>
          </a:bodyPr>
          <a:lstStyle>
            <a:lvl1pPr algn="l">
              <a:lnSpc>
                <a:spcPct val="100000"/>
              </a:lnSpc>
              <a:defRPr sz="2571" b="1" baseline="0"/>
            </a:lvl1pPr>
          </a:lstStyle>
          <a:p>
            <a:r>
              <a:rPr lang="en-US" dirty="0"/>
              <a:t>A LARGE BOLD STATEMENT GOES HERE AND CAN GO UP TO TWO LINES AND COLOR FOR EMPHASIS</a:t>
            </a:r>
          </a:p>
        </p:txBody>
      </p:sp>
    </p:spTree>
    <p:extLst>
      <p:ext uri="{BB962C8B-B14F-4D97-AF65-F5344CB8AC3E}">
        <p14:creationId xmlns:p14="http://schemas.microsoft.com/office/powerpoint/2010/main" val="176745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slide: Overall message">
    <p:spTree>
      <p:nvGrpSpPr>
        <p:cNvPr id="1" name=""/>
        <p:cNvGrpSpPr/>
        <p:nvPr/>
      </p:nvGrpSpPr>
      <p:grpSpPr>
        <a:xfrm>
          <a:off x="0" y="0"/>
          <a:ext cx="0" cy="0"/>
          <a:chOff x="0" y="0"/>
          <a:chExt cx="0" cy="0"/>
        </a:xfrm>
      </p:grpSpPr>
      <p:sp>
        <p:nvSpPr>
          <p:cNvPr id="2" name="Title 1"/>
          <p:cNvSpPr>
            <a:spLocks noGrp="1"/>
          </p:cNvSpPr>
          <p:nvPr>
            <p:ph type="title"/>
          </p:nvPr>
        </p:nvSpPr>
        <p:spPr>
          <a:xfrm>
            <a:off x="609600" y="869716"/>
            <a:ext cx="10762323" cy="578085"/>
          </a:xfrm>
          <a:prstGeom prst="rect">
            <a:avLst/>
          </a:prstGeom>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09600" y="1600200"/>
            <a:ext cx="10972800" cy="4297680"/>
          </a:xfrm>
          <a:prstGeom prst="rect">
            <a:avLst/>
          </a:prstGeom>
        </p:spPr>
        <p:txBody>
          <a:bodyPr>
            <a:noAutofit/>
          </a:bodyPr>
          <a:lstStyle>
            <a:lvl1pPr>
              <a:spcAft>
                <a:spcPts val="600"/>
              </a:spcAft>
              <a:defRPr/>
            </a:lvl1pPr>
            <a:lvl2pPr>
              <a:spcBef>
                <a:spcPts val="0"/>
              </a:spcBef>
              <a:spcAft>
                <a:spcPts val="600"/>
              </a:spcAft>
              <a:defRPr/>
            </a:lvl2pPr>
            <a:lvl3pPr>
              <a:spcBef>
                <a:spcPts val="0"/>
              </a:spcBef>
              <a:spcAft>
                <a:spcPts val="300"/>
              </a:spcAft>
              <a:defRPr/>
            </a:lvl3pPr>
            <a:lvl4pPr>
              <a:spcBef>
                <a:spcPts val="0"/>
              </a:spcBef>
              <a:spcAft>
                <a:spcPts val="3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32653708"/>
      </p:ext>
    </p:extLst>
  </p:cSld>
  <p:clrMapOvr>
    <a:masterClrMapping/>
  </p:clrMapOvr>
  <p:hf hdr="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_Photo Top">
    <p:spTree>
      <p:nvGrpSpPr>
        <p:cNvPr id="1" name=""/>
        <p:cNvGrpSpPr/>
        <p:nvPr/>
      </p:nvGrpSpPr>
      <p:grpSpPr>
        <a:xfrm>
          <a:off x="0" y="0"/>
          <a:ext cx="0" cy="0"/>
          <a:chOff x="0" y="0"/>
          <a:chExt cx="0" cy="0"/>
        </a:xfrm>
      </p:grpSpPr>
      <p:sp>
        <p:nvSpPr>
          <p:cNvPr id="12" name="Title Placeholder 7"/>
          <p:cNvSpPr>
            <a:spLocks noGrp="1"/>
          </p:cNvSpPr>
          <p:nvPr>
            <p:ph type="title"/>
          </p:nvPr>
        </p:nvSpPr>
        <p:spPr>
          <a:xfrm>
            <a:off x="838091" y="4323522"/>
            <a:ext cx="10515819" cy="721244"/>
          </a:xfrm>
          <a:prstGeom prst="rect">
            <a:avLst/>
          </a:prstGeom>
        </p:spPr>
        <p:txBody>
          <a:bodyPr vert="horz" lIns="91440" tIns="45720" rIns="91440" bIns="45720" rtlCol="0" anchor="ctr">
            <a:normAutofit/>
          </a:bodyPr>
          <a:lstStyle>
            <a:lvl1pPr>
              <a:lnSpc>
                <a:spcPct val="100000"/>
              </a:lnSpc>
              <a:defRPr/>
            </a:lvl1pPr>
          </a:lstStyle>
          <a:p>
            <a:r>
              <a:rPr lang="en-US" dirty="0"/>
              <a:t>Title of presentation goes in this space</a:t>
            </a:r>
          </a:p>
        </p:txBody>
      </p:sp>
      <p:sp>
        <p:nvSpPr>
          <p:cNvPr id="16" name="Text Placeholder 15"/>
          <p:cNvSpPr>
            <a:spLocks noGrp="1"/>
          </p:cNvSpPr>
          <p:nvPr>
            <p:ph type="body" sz="quarter" idx="10" hasCustomPrompt="1"/>
          </p:nvPr>
        </p:nvSpPr>
        <p:spPr>
          <a:xfrm>
            <a:off x="838091" y="5347253"/>
            <a:ext cx="10515819" cy="565219"/>
          </a:xfrm>
          <a:prstGeom prst="rect">
            <a:avLst/>
          </a:prstGeom>
        </p:spPr>
        <p:txBody>
          <a:bodyPr anchor="b" anchorCtr="0"/>
          <a:lstStyle>
            <a:lvl1pPr marL="0" indent="0" algn="ctr">
              <a:buFontTx/>
              <a:buNone/>
              <a:defRPr sz="1050" baseline="0">
                <a:solidFill>
                  <a:schemeClr val="tx2"/>
                </a:solidFill>
              </a:defRPr>
            </a:lvl1pPr>
          </a:lstStyle>
          <a:p>
            <a:r>
              <a:rPr lang="en-US" sz="1125" dirty="0"/>
              <a:t>Presenter information</a:t>
            </a:r>
          </a:p>
        </p:txBody>
      </p:sp>
      <p:sp>
        <p:nvSpPr>
          <p:cNvPr id="3" name="Picture Placeholder 2"/>
          <p:cNvSpPr>
            <a:spLocks noGrp="1"/>
          </p:cNvSpPr>
          <p:nvPr>
            <p:ph type="pic" sz="quarter" idx="11"/>
          </p:nvPr>
        </p:nvSpPr>
        <p:spPr>
          <a:xfrm>
            <a:off x="1" y="1"/>
            <a:ext cx="12191207" cy="3826669"/>
          </a:xfrm>
          <a:prstGeom prst="rect">
            <a:avLst/>
          </a:prstGeom>
          <a:noFill/>
        </p:spPr>
        <p:txBody>
          <a:bodyPr/>
          <a:lstStyle/>
          <a:p>
            <a:endParaRPr lang="en-US"/>
          </a:p>
        </p:txBody>
      </p:sp>
      <p:sp>
        <p:nvSpPr>
          <p:cNvPr id="9" name="Slide Number Placeholder 8"/>
          <p:cNvSpPr>
            <a:spLocks noGrp="1"/>
          </p:cNvSpPr>
          <p:nvPr>
            <p:ph type="sldNum" sz="quarter" idx="4"/>
          </p:nvPr>
        </p:nvSpPr>
        <p:spPr>
          <a:xfrm>
            <a:off x="327950" y="638147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8604" y="6337910"/>
            <a:ext cx="2692400" cy="228600"/>
          </a:xfrm>
          <a:prstGeom prst="rect">
            <a:avLst/>
          </a:prstGeom>
        </p:spPr>
      </p:pic>
    </p:spTree>
    <p:extLst>
      <p:ext uri="{BB962C8B-B14F-4D97-AF65-F5344CB8AC3E}">
        <p14:creationId xmlns:p14="http://schemas.microsoft.com/office/powerpoint/2010/main" val="1391084085"/>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_3 Photos">
    <p:spTree>
      <p:nvGrpSpPr>
        <p:cNvPr id="1" name=""/>
        <p:cNvGrpSpPr/>
        <p:nvPr/>
      </p:nvGrpSpPr>
      <p:grpSpPr>
        <a:xfrm>
          <a:off x="0" y="0"/>
          <a:ext cx="0" cy="0"/>
          <a:chOff x="0" y="0"/>
          <a:chExt cx="0" cy="0"/>
        </a:xfrm>
      </p:grpSpPr>
      <p:sp>
        <p:nvSpPr>
          <p:cNvPr id="14" name="Title Placeholder 7"/>
          <p:cNvSpPr>
            <a:spLocks noGrp="1"/>
          </p:cNvSpPr>
          <p:nvPr>
            <p:ph type="title"/>
          </p:nvPr>
        </p:nvSpPr>
        <p:spPr>
          <a:xfrm>
            <a:off x="838091" y="4323522"/>
            <a:ext cx="10515819" cy="721244"/>
          </a:xfrm>
          <a:prstGeom prst="rect">
            <a:avLst/>
          </a:prstGeom>
        </p:spPr>
        <p:txBody>
          <a:bodyPr vert="horz" lIns="91440" tIns="45720" rIns="91440" bIns="45720" rtlCol="0" anchor="ctr">
            <a:normAutofit/>
          </a:bodyPr>
          <a:lstStyle>
            <a:lvl1pPr>
              <a:lnSpc>
                <a:spcPct val="100000"/>
              </a:lnSpc>
              <a:defRPr/>
            </a:lvl1pPr>
          </a:lstStyle>
          <a:p>
            <a:r>
              <a:rPr lang="en-US" dirty="0"/>
              <a:t>Title of presentation goes in this space</a:t>
            </a:r>
          </a:p>
        </p:txBody>
      </p:sp>
      <p:sp>
        <p:nvSpPr>
          <p:cNvPr id="15" name="Text Placeholder 15"/>
          <p:cNvSpPr>
            <a:spLocks noGrp="1"/>
          </p:cNvSpPr>
          <p:nvPr>
            <p:ph type="body" sz="quarter" idx="10" hasCustomPrompt="1"/>
          </p:nvPr>
        </p:nvSpPr>
        <p:spPr>
          <a:xfrm>
            <a:off x="838091" y="5347253"/>
            <a:ext cx="10515819" cy="565219"/>
          </a:xfrm>
          <a:prstGeom prst="rect">
            <a:avLst/>
          </a:prstGeom>
        </p:spPr>
        <p:txBody>
          <a:bodyPr anchor="b" anchorCtr="0"/>
          <a:lstStyle>
            <a:lvl1pPr marL="0" indent="0" algn="ctr">
              <a:buFontTx/>
              <a:buNone/>
              <a:defRPr sz="1050" baseline="0">
                <a:solidFill>
                  <a:schemeClr val="tx2"/>
                </a:solidFill>
              </a:defRPr>
            </a:lvl1pPr>
          </a:lstStyle>
          <a:p>
            <a:r>
              <a:rPr lang="en-US" sz="1125" dirty="0"/>
              <a:t>Presenter information</a:t>
            </a:r>
          </a:p>
        </p:txBody>
      </p:sp>
      <p:sp>
        <p:nvSpPr>
          <p:cNvPr id="3" name="Picture Placeholder 2"/>
          <p:cNvSpPr>
            <a:spLocks noGrp="1"/>
          </p:cNvSpPr>
          <p:nvPr>
            <p:ph type="pic" sz="quarter" idx="11"/>
          </p:nvPr>
        </p:nvSpPr>
        <p:spPr>
          <a:xfrm>
            <a:off x="0" y="0"/>
            <a:ext cx="4070613" cy="3365500"/>
          </a:xfrm>
          <a:prstGeom prst="rect">
            <a:avLst/>
          </a:prstGeom>
          <a:solidFill>
            <a:schemeClr val="bg1">
              <a:lumMod val="95000"/>
            </a:schemeClr>
          </a:solidFill>
        </p:spPr>
        <p:txBody>
          <a:bodyPr/>
          <a:lstStyle/>
          <a:p>
            <a:endParaRPr lang="en-US"/>
          </a:p>
        </p:txBody>
      </p:sp>
      <p:sp>
        <p:nvSpPr>
          <p:cNvPr id="5" name="Picture Placeholder 4"/>
          <p:cNvSpPr>
            <a:spLocks noGrp="1"/>
          </p:cNvSpPr>
          <p:nvPr>
            <p:ph type="pic" sz="quarter" idx="12"/>
          </p:nvPr>
        </p:nvSpPr>
        <p:spPr>
          <a:xfrm>
            <a:off x="4070615" y="0"/>
            <a:ext cx="4070613" cy="3365500"/>
          </a:xfrm>
          <a:prstGeom prst="rect">
            <a:avLst/>
          </a:prstGeom>
          <a:solidFill>
            <a:schemeClr val="bg1">
              <a:lumMod val="95000"/>
            </a:schemeClr>
          </a:solidFill>
        </p:spPr>
        <p:txBody>
          <a:bodyPr/>
          <a:lstStyle/>
          <a:p>
            <a:endParaRPr lang="en-US"/>
          </a:p>
        </p:txBody>
      </p:sp>
      <p:sp>
        <p:nvSpPr>
          <p:cNvPr id="12" name="Picture Placeholder 11"/>
          <p:cNvSpPr>
            <a:spLocks noGrp="1"/>
          </p:cNvSpPr>
          <p:nvPr>
            <p:ph type="pic" sz="quarter" idx="13"/>
          </p:nvPr>
        </p:nvSpPr>
        <p:spPr>
          <a:xfrm>
            <a:off x="8141228" y="0"/>
            <a:ext cx="4049979" cy="3365500"/>
          </a:xfrm>
          <a:prstGeom prst="rect">
            <a:avLst/>
          </a:prstGeom>
          <a:solidFill>
            <a:schemeClr val="bg1">
              <a:lumMod val="95000"/>
            </a:schemeClr>
          </a:solidFill>
        </p:spPr>
        <p:txBody>
          <a:bodyPr/>
          <a:lstStyle/>
          <a:p>
            <a:endParaRPr lang="en-US"/>
          </a:p>
        </p:txBody>
      </p:sp>
      <p:sp>
        <p:nvSpPr>
          <p:cNvPr id="10" name="Slide Number Placeholder 8"/>
          <p:cNvSpPr>
            <a:spLocks noGrp="1"/>
          </p:cNvSpPr>
          <p:nvPr>
            <p:ph type="sldNum" sz="quarter" idx="4"/>
          </p:nvPr>
        </p:nvSpPr>
        <p:spPr>
          <a:xfrm>
            <a:off x="327950" y="638147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8604" y="6337910"/>
            <a:ext cx="2692400" cy="228600"/>
          </a:xfrm>
          <a:prstGeom prst="rect">
            <a:avLst/>
          </a:prstGeom>
        </p:spPr>
      </p:pic>
    </p:spTree>
    <p:extLst>
      <p:ext uri="{BB962C8B-B14F-4D97-AF65-F5344CB8AC3E}">
        <p14:creationId xmlns:p14="http://schemas.microsoft.com/office/powerpoint/2010/main" val="1919105640"/>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_Photo Bottom 1">
    <p:spTree>
      <p:nvGrpSpPr>
        <p:cNvPr id="1" name=""/>
        <p:cNvGrpSpPr/>
        <p:nvPr/>
      </p:nvGrpSpPr>
      <p:grpSpPr>
        <a:xfrm>
          <a:off x="0" y="0"/>
          <a:ext cx="0" cy="0"/>
          <a:chOff x="0" y="0"/>
          <a:chExt cx="0" cy="0"/>
        </a:xfrm>
      </p:grpSpPr>
      <p:sp>
        <p:nvSpPr>
          <p:cNvPr id="9" name="Title Placeholder 7"/>
          <p:cNvSpPr>
            <a:spLocks noGrp="1"/>
          </p:cNvSpPr>
          <p:nvPr>
            <p:ph type="title"/>
          </p:nvPr>
        </p:nvSpPr>
        <p:spPr>
          <a:xfrm>
            <a:off x="838091" y="1060790"/>
            <a:ext cx="10515819" cy="721244"/>
          </a:xfrm>
          <a:prstGeom prst="rect">
            <a:avLst/>
          </a:prstGeom>
        </p:spPr>
        <p:txBody>
          <a:bodyPr vert="horz" lIns="91440" tIns="45720" rIns="91440" bIns="45720" rtlCol="0" anchor="ctr" anchorCtr="0">
            <a:normAutofit/>
          </a:bodyPr>
          <a:lstStyle>
            <a:lvl1pPr algn="l">
              <a:lnSpc>
                <a:spcPct val="100000"/>
              </a:lnSpc>
              <a:defRPr sz="1950"/>
            </a:lvl1pPr>
          </a:lstStyle>
          <a:p>
            <a:r>
              <a:rPr lang="en-US" dirty="0"/>
              <a:t>Title of presentation goes in this space</a:t>
            </a:r>
          </a:p>
        </p:txBody>
      </p:sp>
      <p:sp>
        <p:nvSpPr>
          <p:cNvPr id="10" name="Text Placeholder 15"/>
          <p:cNvSpPr>
            <a:spLocks noGrp="1"/>
          </p:cNvSpPr>
          <p:nvPr>
            <p:ph type="body" sz="quarter" idx="10" hasCustomPrompt="1"/>
          </p:nvPr>
        </p:nvSpPr>
        <p:spPr>
          <a:xfrm>
            <a:off x="838091" y="1782034"/>
            <a:ext cx="10515819" cy="413202"/>
          </a:xfrm>
          <a:prstGeom prst="rect">
            <a:avLst/>
          </a:prstGeom>
        </p:spPr>
        <p:txBody>
          <a:bodyPr anchor="b" anchorCtr="0"/>
          <a:lstStyle>
            <a:lvl1pPr marL="0" indent="0" algn="l">
              <a:buFontTx/>
              <a:buNone/>
              <a:defRPr sz="1050" baseline="0">
                <a:solidFill>
                  <a:schemeClr val="tx2"/>
                </a:solidFill>
              </a:defRPr>
            </a:lvl1pPr>
          </a:lstStyle>
          <a:p>
            <a:r>
              <a:rPr lang="en-US" sz="1125" dirty="0"/>
              <a:t>Presenter information</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319" y="360454"/>
            <a:ext cx="2295228" cy="259871"/>
          </a:xfrm>
          <a:prstGeom prst="rect">
            <a:avLst/>
          </a:prstGeom>
        </p:spPr>
      </p:pic>
      <p:sp>
        <p:nvSpPr>
          <p:cNvPr id="3" name="Picture Placeholder 2"/>
          <p:cNvSpPr>
            <a:spLocks noGrp="1"/>
          </p:cNvSpPr>
          <p:nvPr>
            <p:ph type="pic" sz="quarter" idx="11"/>
          </p:nvPr>
        </p:nvSpPr>
        <p:spPr>
          <a:xfrm>
            <a:off x="9938" y="2305051"/>
            <a:ext cx="12191207" cy="4579397"/>
          </a:xfrm>
          <a:prstGeom prst="rect">
            <a:avLst/>
          </a:prstGeom>
          <a:solidFill>
            <a:schemeClr val="bg1">
              <a:lumMod val="95000"/>
            </a:schemeClr>
          </a:solidFill>
        </p:spPr>
        <p:txBody>
          <a:bodyPr wrap="square">
            <a:noAutofit/>
          </a:bodyPr>
          <a:lstStyle/>
          <a:p>
            <a:endParaRPr lang="en-US"/>
          </a:p>
        </p:txBody>
      </p:sp>
      <p:sp>
        <p:nvSpPr>
          <p:cNvPr id="7" name="Slide Number Placeholder 8"/>
          <p:cNvSpPr>
            <a:spLocks noGrp="1"/>
          </p:cNvSpPr>
          <p:nvPr>
            <p:ph type="sldNum" sz="quarter" idx="4"/>
          </p:nvPr>
        </p:nvSpPr>
        <p:spPr>
          <a:xfrm>
            <a:off x="327950" y="638147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endParaRPr lang="en-US" dirty="0"/>
          </a:p>
        </p:txBody>
      </p:sp>
    </p:spTree>
    <p:extLst>
      <p:ext uri="{BB962C8B-B14F-4D97-AF65-F5344CB8AC3E}">
        <p14:creationId xmlns:p14="http://schemas.microsoft.com/office/powerpoint/2010/main" val="243398286"/>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_Photo Bottom 2">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306372" y="6589129"/>
            <a:ext cx="5916344" cy="268873"/>
          </a:xfrm>
          <a:prstGeom prst="rect">
            <a:avLst/>
          </a:prstGeom>
        </p:spPr>
        <p:txBody>
          <a:bodyPr vert="horz" lIns="91440" tIns="45720" rIns="91440" bIns="45720" rtlCol="0" anchor="ctr"/>
          <a:lstStyle>
            <a:lvl1pPr algn="l">
              <a:defRPr sz="750">
                <a:solidFill>
                  <a:schemeClr val="tx1">
                    <a:tint val="75000"/>
                  </a:schemeClr>
                </a:solidFill>
              </a:defRPr>
            </a:lvl1pPr>
          </a:lstStyle>
          <a:p>
            <a:fld id="{37856311-FCBD-DE47-A7A5-5FEB27551E75}" type="slidenum">
              <a:rPr lang="en-US" smtClean="0"/>
              <a:pPr/>
              <a:t>‹#›</a:t>
            </a:fld>
            <a:r>
              <a:rPr lang="en-US"/>
              <a:t>   |   Copyright © 2017 Kaiser Foundation Health Plan, Inc. </a:t>
            </a:r>
          </a:p>
          <a:p>
            <a:pPr fontAlgn="t"/>
            <a:endParaRPr lang="en-US"/>
          </a:p>
        </p:txBody>
      </p:sp>
      <p:sp>
        <p:nvSpPr>
          <p:cNvPr id="16" name="Rectangle 15"/>
          <p:cNvSpPr/>
          <p:nvPr userDrawn="1"/>
        </p:nvSpPr>
        <p:spPr>
          <a:xfrm>
            <a:off x="12044658" y="343555"/>
            <a:ext cx="147343" cy="37769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17" name="Text Placeholder 15"/>
          <p:cNvSpPr>
            <a:spLocks noGrp="1"/>
          </p:cNvSpPr>
          <p:nvPr>
            <p:ph type="body" sz="quarter" idx="11" hasCustomPrompt="1"/>
          </p:nvPr>
        </p:nvSpPr>
        <p:spPr>
          <a:xfrm>
            <a:off x="6757729" y="343555"/>
            <a:ext cx="5152699" cy="377690"/>
          </a:xfrm>
          <a:prstGeom prst="rect">
            <a:avLst/>
          </a:prstGeom>
        </p:spPr>
        <p:txBody>
          <a:bodyPr anchor="ctr" anchorCtr="0"/>
          <a:lstStyle>
            <a:lvl1pPr marL="0" indent="0" algn="r">
              <a:buFontTx/>
              <a:buNone/>
              <a:defRPr sz="1050" baseline="0">
                <a:solidFill>
                  <a:schemeClr val="tx2"/>
                </a:solidFill>
              </a:defRPr>
            </a:lvl1pPr>
          </a:lstStyle>
          <a:p>
            <a:r>
              <a:rPr lang="en-US" sz="1125" dirty="0"/>
              <a:t>Identifier</a:t>
            </a:r>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319" y="360454"/>
            <a:ext cx="2295228" cy="259871"/>
          </a:xfrm>
          <a:prstGeom prst="rect">
            <a:avLst/>
          </a:prstGeom>
        </p:spPr>
      </p:pic>
      <p:sp>
        <p:nvSpPr>
          <p:cNvPr id="19" name="Picture Placeholder 2"/>
          <p:cNvSpPr>
            <a:spLocks noGrp="1"/>
          </p:cNvSpPr>
          <p:nvPr>
            <p:ph type="pic" sz="quarter" idx="12"/>
          </p:nvPr>
        </p:nvSpPr>
        <p:spPr>
          <a:xfrm>
            <a:off x="9938" y="2305051"/>
            <a:ext cx="12191207" cy="4579397"/>
          </a:xfrm>
          <a:prstGeom prst="rect">
            <a:avLst/>
          </a:prstGeom>
          <a:solidFill>
            <a:schemeClr val="bg1">
              <a:lumMod val="95000"/>
            </a:schemeClr>
          </a:solidFill>
        </p:spPr>
        <p:txBody>
          <a:bodyPr wrap="square">
            <a:noAutofit/>
          </a:bodyPr>
          <a:lstStyle/>
          <a:p>
            <a:endParaRPr lang="en-US"/>
          </a:p>
        </p:txBody>
      </p:sp>
      <p:sp>
        <p:nvSpPr>
          <p:cNvPr id="22" name="Title Placeholder 7"/>
          <p:cNvSpPr>
            <a:spLocks noGrp="1"/>
          </p:cNvSpPr>
          <p:nvPr>
            <p:ph type="title"/>
          </p:nvPr>
        </p:nvSpPr>
        <p:spPr>
          <a:xfrm>
            <a:off x="838091" y="1060790"/>
            <a:ext cx="10515819" cy="721244"/>
          </a:xfrm>
          <a:prstGeom prst="rect">
            <a:avLst/>
          </a:prstGeom>
        </p:spPr>
        <p:txBody>
          <a:bodyPr vert="horz" lIns="91440" tIns="45720" rIns="91440" bIns="45720" rtlCol="0" anchor="ctr" anchorCtr="0">
            <a:normAutofit/>
          </a:bodyPr>
          <a:lstStyle>
            <a:lvl1pPr algn="l">
              <a:lnSpc>
                <a:spcPct val="100000"/>
              </a:lnSpc>
              <a:defRPr sz="1950"/>
            </a:lvl1pPr>
          </a:lstStyle>
          <a:p>
            <a:r>
              <a:rPr lang="en-US" dirty="0"/>
              <a:t>Title of presentation goes in this space</a:t>
            </a:r>
          </a:p>
        </p:txBody>
      </p:sp>
      <p:sp>
        <p:nvSpPr>
          <p:cNvPr id="23" name="Text Placeholder 15"/>
          <p:cNvSpPr>
            <a:spLocks noGrp="1"/>
          </p:cNvSpPr>
          <p:nvPr>
            <p:ph type="body" sz="quarter" idx="10" hasCustomPrompt="1"/>
          </p:nvPr>
        </p:nvSpPr>
        <p:spPr>
          <a:xfrm>
            <a:off x="838091" y="1782034"/>
            <a:ext cx="10515819" cy="413202"/>
          </a:xfrm>
          <a:prstGeom prst="rect">
            <a:avLst/>
          </a:prstGeom>
        </p:spPr>
        <p:txBody>
          <a:bodyPr anchor="b" anchorCtr="0"/>
          <a:lstStyle>
            <a:lvl1pPr marL="0" indent="0" algn="l">
              <a:buFontTx/>
              <a:buNone/>
              <a:defRPr sz="1050" baseline="0">
                <a:solidFill>
                  <a:schemeClr val="tx2"/>
                </a:solidFill>
              </a:defRPr>
            </a:lvl1pPr>
          </a:lstStyle>
          <a:p>
            <a:r>
              <a:rPr lang="en-US" sz="1125" dirty="0"/>
              <a:t>Presenter information</a:t>
            </a:r>
          </a:p>
        </p:txBody>
      </p:sp>
      <p:sp>
        <p:nvSpPr>
          <p:cNvPr id="9" name="Slide Number Placeholder 8"/>
          <p:cNvSpPr txBox="1">
            <a:spLocks/>
          </p:cNvSpPr>
          <p:nvPr userDrawn="1"/>
        </p:nvSpPr>
        <p:spPr>
          <a:xfrm>
            <a:off x="327950" y="6381475"/>
            <a:ext cx="8119212" cy="365125"/>
          </a:xfrm>
          <a:prstGeom prst="rect">
            <a:avLst/>
          </a:prstGeom>
        </p:spPr>
        <p:txBody>
          <a:bodyPr vert="horz" lIns="34286" tIns="17143" rIns="34286" bIns="17143" rtlCol="0" anchor="b" anchorCtr="0"/>
          <a:lstStyle>
            <a:defPPr>
              <a:defRPr lang="en-US"/>
            </a:defPPr>
            <a:lvl1pPr marL="0" algn="l" defTabSz="1828891" rtl="0" eaLnBrk="1" latinLnBrk="0" hangingPunct="1">
              <a:defRPr sz="2000" kern="1200">
                <a:solidFill>
                  <a:schemeClr val="tx1">
                    <a:tint val="75000"/>
                  </a:schemeClr>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fld id="{8C8B385D-DF67-E241-B0BF-76B80A8E743B}" type="slidenum">
              <a:rPr lang="en-US" sz="1000" smtClean="0"/>
              <a:pPr/>
              <a:t>‹#›</a:t>
            </a:fld>
            <a:r>
              <a:rPr lang="en-US" sz="1000" dirty="0"/>
              <a:t>  |   Copyright © 2017 Kaiser Foundation Health Plan, Inc.</a:t>
            </a:r>
          </a:p>
        </p:txBody>
      </p:sp>
    </p:spTree>
    <p:extLst>
      <p:ext uri="{BB962C8B-B14F-4D97-AF65-F5344CB8AC3E}">
        <p14:creationId xmlns:p14="http://schemas.microsoft.com/office/powerpoint/2010/main" val="2417029886"/>
      </p:ext>
    </p:extLst>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_Bottom S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096000" y="0"/>
            <a:ext cx="6096000" cy="6000750"/>
          </a:xfrm>
          <a:prstGeom prst="rect">
            <a:avLst/>
          </a:prstGeom>
          <a:solidFill>
            <a:schemeClr val="bg1">
              <a:lumMod val="95000"/>
            </a:schemeClr>
          </a:solidFill>
        </p:spPr>
        <p:txBody>
          <a:bodyPr/>
          <a:lstStyle/>
          <a:p>
            <a:endParaRPr lang="en-US"/>
          </a:p>
        </p:txBody>
      </p:sp>
      <p:sp>
        <p:nvSpPr>
          <p:cNvPr id="9" name="Rectangle 8"/>
          <p:cNvSpPr/>
          <p:nvPr userDrawn="1"/>
        </p:nvSpPr>
        <p:spPr>
          <a:xfrm>
            <a:off x="0" y="0"/>
            <a:ext cx="6096000" cy="6000750"/>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14" name="Title Placeholder 7"/>
          <p:cNvSpPr>
            <a:spLocks noGrp="1"/>
          </p:cNvSpPr>
          <p:nvPr>
            <p:ph type="title" hasCustomPrompt="1"/>
          </p:nvPr>
        </p:nvSpPr>
        <p:spPr>
          <a:xfrm>
            <a:off x="838091" y="2111409"/>
            <a:ext cx="4786725" cy="2051119"/>
          </a:xfrm>
          <a:prstGeom prst="rect">
            <a:avLst/>
          </a:prstGeom>
        </p:spPr>
        <p:txBody>
          <a:bodyPr vert="horz" lIns="91440" tIns="45720" rIns="91440" bIns="45720" rtlCol="0" anchor="ctr">
            <a:noAutofit/>
          </a:bodyPr>
          <a:lstStyle>
            <a:lvl1pPr algn="l">
              <a:lnSpc>
                <a:spcPct val="100000"/>
              </a:lnSpc>
              <a:defRPr>
                <a:solidFill>
                  <a:schemeClr val="bg1"/>
                </a:solidFill>
              </a:defRPr>
            </a:lvl1pPr>
          </a:lstStyle>
          <a:p>
            <a:r>
              <a:rPr lang="en-US" dirty="0"/>
              <a:t>Title of presentation goes in this space and can go multiple lines</a:t>
            </a:r>
          </a:p>
        </p:txBody>
      </p:sp>
      <p:sp>
        <p:nvSpPr>
          <p:cNvPr id="15" name="Text Placeholder 15"/>
          <p:cNvSpPr>
            <a:spLocks noGrp="1"/>
          </p:cNvSpPr>
          <p:nvPr>
            <p:ph type="body" sz="quarter" idx="10" hasCustomPrompt="1"/>
          </p:nvPr>
        </p:nvSpPr>
        <p:spPr>
          <a:xfrm>
            <a:off x="838091" y="4969565"/>
            <a:ext cx="4925855" cy="942906"/>
          </a:xfrm>
          <a:prstGeom prst="rect">
            <a:avLst/>
          </a:prstGeom>
        </p:spPr>
        <p:txBody>
          <a:bodyPr anchor="b" anchorCtr="0"/>
          <a:lstStyle>
            <a:lvl1pPr marL="0" indent="0" algn="l">
              <a:buFontTx/>
              <a:buNone/>
              <a:defRPr sz="1050" baseline="0">
                <a:solidFill>
                  <a:schemeClr val="bg1"/>
                </a:solidFill>
              </a:defRPr>
            </a:lvl1pPr>
          </a:lstStyle>
          <a:p>
            <a:r>
              <a:rPr lang="en-US" sz="1125" dirty="0"/>
              <a:t>Presenter information</a:t>
            </a:r>
          </a:p>
        </p:txBody>
      </p:sp>
      <p:sp>
        <p:nvSpPr>
          <p:cNvPr id="7" name="Slide Number Placeholder 8"/>
          <p:cNvSpPr>
            <a:spLocks noGrp="1"/>
          </p:cNvSpPr>
          <p:nvPr>
            <p:ph type="sldNum" sz="quarter" idx="4"/>
          </p:nvPr>
        </p:nvSpPr>
        <p:spPr>
          <a:xfrm>
            <a:off x="327950" y="638147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8604" y="6337910"/>
            <a:ext cx="2692400" cy="228600"/>
          </a:xfrm>
          <a:prstGeom prst="rect">
            <a:avLst/>
          </a:prstGeom>
        </p:spPr>
      </p:pic>
    </p:spTree>
    <p:extLst>
      <p:ext uri="{BB962C8B-B14F-4D97-AF65-F5344CB8AC3E}">
        <p14:creationId xmlns:p14="http://schemas.microsoft.com/office/powerpoint/2010/main" val="276176744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01_Title Slide: 1-deck head">
    <p:spTree>
      <p:nvGrpSpPr>
        <p:cNvPr id="1" name=""/>
        <p:cNvGrpSpPr/>
        <p:nvPr/>
      </p:nvGrpSpPr>
      <p:grpSpPr>
        <a:xfrm>
          <a:off x="0" y="0"/>
          <a:ext cx="0" cy="0"/>
          <a:chOff x="0" y="0"/>
          <a:chExt cx="0" cy="0"/>
        </a:xfrm>
      </p:grpSpPr>
      <p:sp>
        <p:nvSpPr>
          <p:cNvPr id="3" name="Rectangle 2"/>
          <p:cNvSpPr/>
          <p:nvPr/>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 Placeholder 13"/>
          <p:cNvSpPr>
            <a:spLocks noGrp="1"/>
          </p:cNvSpPr>
          <p:nvPr>
            <p:ph type="body" sz="quarter" idx="10" hasCustomPrompt="1"/>
          </p:nvPr>
        </p:nvSpPr>
        <p:spPr>
          <a:xfrm>
            <a:off x="417966" y="5401908"/>
            <a:ext cx="11343873" cy="542191"/>
          </a:xfrm>
        </p:spPr>
        <p:txBody>
          <a:bodyPr>
            <a:noAutofit/>
          </a:bodyPr>
          <a:lstStyle>
            <a:lvl1pPr marL="0" indent="0">
              <a:buFontTx/>
              <a:buNone/>
              <a:defRPr sz="30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title to slide show click here</a:t>
            </a:r>
          </a:p>
        </p:txBody>
      </p:sp>
      <p:sp>
        <p:nvSpPr>
          <p:cNvPr id="11" name="Text Placeholder 13"/>
          <p:cNvSpPr>
            <a:spLocks noGrp="1"/>
          </p:cNvSpPr>
          <p:nvPr>
            <p:ph type="body" sz="quarter" idx="11" hasCustomPrompt="1"/>
          </p:nvPr>
        </p:nvSpPr>
        <p:spPr>
          <a:xfrm>
            <a:off x="417966" y="5998558"/>
            <a:ext cx="6688829" cy="262793"/>
          </a:xfr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12" name="TextBox 11"/>
          <p:cNvSpPr txBox="1"/>
          <p:nvPr/>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5" name="TextBox 14"/>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10" name="TextBox 9"/>
          <p:cNvSpPr txBox="1"/>
          <p:nvPr/>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©2019 Kaiser Foundation Health Plan, Inc. All Rights Reserved. </a:t>
            </a:r>
          </a:p>
        </p:txBody>
      </p:sp>
      <p:sp>
        <p:nvSpPr>
          <p:cNvPr id="7" name="Picture Placeholder 6">
            <a:extLst>
              <a:ext uri="{FF2B5EF4-FFF2-40B4-BE49-F238E27FC236}">
                <a16:creationId xmlns="" xmlns:a16="http://schemas.microsoft.com/office/drawing/2014/main" id="{3B7F113F-7027-4A22-8399-974D2CF2990D}"/>
              </a:ext>
            </a:extLst>
          </p:cNvPr>
          <p:cNvSpPr>
            <a:spLocks noGrp="1"/>
          </p:cNvSpPr>
          <p:nvPr>
            <p:ph type="pic" sz="quarter" idx="12"/>
          </p:nvPr>
        </p:nvSpPr>
        <p:spPr>
          <a:xfrm>
            <a:off x="0" y="807329"/>
            <a:ext cx="12192000" cy="4450471"/>
          </a:xfrm>
        </p:spPr>
        <p:txBody>
          <a:bodyPr lIns="365760">
            <a:normAutofit/>
          </a:bodyPr>
          <a:lstStyle>
            <a:lvl1pPr marL="0" indent="0">
              <a:buNone/>
              <a:defRPr sz="1800">
                <a:solidFill>
                  <a:schemeClr val="accent4"/>
                </a:solidFill>
              </a:defRPr>
            </a:lvl1pPr>
          </a:lstStyle>
          <a:p>
            <a:r>
              <a:rPr lang="en-US" dirty="0"/>
              <a:t>Click icon to add picture</a:t>
            </a:r>
          </a:p>
        </p:txBody>
      </p:sp>
      <p:sp>
        <p:nvSpPr>
          <p:cNvPr id="13" name="Rectangle 12">
            <a:extLst>
              <a:ext uri="{FF2B5EF4-FFF2-40B4-BE49-F238E27FC236}">
                <a16:creationId xmlns="" xmlns:a16="http://schemas.microsoft.com/office/drawing/2014/main" id="{6448C480-F05D-4FA0-8BC2-909724CBD5FC}"/>
              </a:ext>
            </a:extLst>
          </p:cNvPr>
          <p:cNvSpPr/>
          <p:nvPr userDrawn="1"/>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14" name="TextBox 13">
            <a:extLst>
              <a:ext uri="{FF2B5EF4-FFF2-40B4-BE49-F238E27FC236}">
                <a16:creationId xmlns="" xmlns:a16="http://schemas.microsoft.com/office/drawing/2014/main" id="{598B0F1C-E099-4EBD-923F-AFDAF90868A5}"/>
              </a:ext>
            </a:extLst>
          </p:cNvPr>
          <p:cNvSpPr txBox="1"/>
          <p:nvPr userDrawn="1"/>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7" name="TextBox 16">
            <a:extLst>
              <a:ext uri="{FF2B5EF4-FFF2-40B4-BE49-F238E27FC236}">
                <a16:creationId xmlns="" xmlns:a16="http://schemas.microsoft.com/office/drawing/2014/main" id="{197629C1-D027-4BD2-BFDE-17F297B6796E}"/>
              </a:ext>
            </a:extLst>
          </p:cNvPr>
          <p:cNvSpPr txBox="1"/>
          <p:nvPr userDrawn="1"/>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©2019 Kaiser Foundation Health Plan, Inc. All Rights Reserved. </a:t>
            </a:r>
          </a:p>
        </p:txBody>
      </p:sp>
    </p:spTree>
    <p:extLst>
      <p:ext uri="{BB962C8B-B14F-4D97-AF65-F5344CB8AC3E}">
        <p14:creationId xmlns:p14="http://schemas.microsoft.com/office/powerpoint/2010/main" val="3465046294"/>
      </p:ext>
    </p:extLst>
  </p:cSld>
  <p:clrMapOvr>
    <a:masterClrMapping/>
  </p:clrMapOvr>
  <p:hf hdr="0"/>
  <p:extLst>
    <p:ext uri="{DCECCB84-F9BA-43D5-87BE-67443E8EF086}">
      <p15:sldGuideLst xmlns:p15="http://schemas.microsoft.com/office/powerpoint/2012/main">
        <p15:guide id="1" orient="horz" pos="504">
          <p15:clr>
            <a:srgbClr val="FBAE40"/>
          </p15:clr>
        </p15:guide>
        <p15:guide id="2" pos="2880">
          <p15:clr>
            <a:srgbClr val="FBAE40"/>
          </p15:clr>
        </p15:guide>
        <p15:guide id="3" orient="horz" pos="33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02_Title Slide: 2-deck head">
    <p:spTree>
      <p:nvGrpSpPr>
        <p:cNvPr id="1" name=""/>
        <p:cNvGrpSpPr/>
        <p:nvPr/>
      </p:nvGrpSpPr>
      <p:grpSpPr>
        <a:xfrm>
          <a:off x="0" y="0"/>
          <a:ext cx="0" cy="0"/>
          <a:chOff x="0" y="0"/>
          <a:chExt cx="0" cy="0"/>
        </a:xfrm>
      </p:grpSpPr>
      <p:sp>
        <p:nvSpPr>
          <p:cNvPr id="3" name="Rectangle 2"/>
          <p:cNvSpPr/>
          <p:nvPr/>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14" name="Text Placeholder 13"/>
          <p:cNvSpPr>
            <a:spLocks noGrp="1"/>
          </p:cNvSpPr>
          <p:nvPr>
            <p:ph type="body" sz="quarter" idx="10" hasCustomPrompt="1"/>
          </p:nvPr>
        </p:nvSpPr>
        <p:spPr>
          <a:xfrm>
            <a:off x="417966" y="4986705"/>
            <a:ext cx="11343873" cy="542191"/>
          </a:xfrm>
        </p:spPr>
        <p:txBody>
          <a:bodyPr>
            <a:noAutofit/>
          </a:bodyPr>
          <a:lstStyle>
            <a:lvl1pPr marL="0" indent="0">
              <a:buFontTx/>
              <a:buNone/>
              <a:defRPr sz="30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title to slide show click here</a:t>
            </a:r>
          </a:p>
        </p:txBody>
      </p:sp>
      <p:sp>
        <p:nvSpPr>
          <p:cNvPr id="15" name="Text Placeholder 13"/>
          <p:cNvSpPr>
            <a:spLocks noGrp="1"/>
          </p:cNvSpPr>
          <p:nvPr>
            <p:ph type="body" sz="quarter" idx="11" hasCustomPrompt="1"/>
          </p:nvPr>
        </p:nvSpPr>
        <p:spPr>
          <a:xfrm>
            <a:off x="417966" y="5998558"/>
            <a:ext cx="6688829" cy="262793"/>
          </a:xfr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9" name="TextBox 8"/>
          <p:cNvSpPr txBox="1"/>
          <p:nvPr/>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3" name="TextBox 12"/>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10" name="Text Placeholder 13"/>
          <p:cNvSpPr>
            <a:spLocks noGrp="1"/>
          </p:cNvSpPr>
          <p:nvPr>
            <p:ph type="body" sz="quarter" idx="12" hasCustomPrompt="1"/>
          </p:nvPr>
        </p:nvSpPr>
        <p:spPr>
          <a:xfrm>
            <a:off x="417965" y="5528895"/>
            <a:ext cx="11343873" cy="401628"/>
          </a:xfrm>
        </p:spPr>
        <p:txBody>
          <a:bodyPr>
            <a:noAutofit/>
          </a:bodyPr>
          <a:lstStyle>
            <a:lvl1pPr marL="0" indent="0">
              <a:buFontTx/>
              <a:buNone/>
              <a:defRPr sz="22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subtitle to slide show click here</a:t>
            </a:r>
          </a:p>
        </p:txBody>
      </p:sp>
      <p:sp>
        <p:nvSpPr>
          <p:cNvPr id="16" name="TextBox 15"/>
          <p:cNvSpPr txBox="1"/>
          <p:nvPr/>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©2019 Kaiser Foundation Health Plan, Inc. All Rights Reserved. </a:t>
            </a:r>
          </a:p>
        </p:txBody>
      </p:sp>
      <p:sp>
        <p:nvSpPr>
          <p:cNvPr id="4" name="Picture Placeholder 3">
            <a:extLst>
              <a:ext uri="{FF2B5EF4-FFF2-40B4-BE49-F238E27FC236}">
                <a16:creationId xmlns="" xmlns:a16="http://schemas.microsoft.com/office/drawing/2014/main" id="{A6FC74F8-36BB-42A9-8700-73188723B66C}"/>
              </a:ext>
            </a:extLst>
          </p:cNvPr>
          <p:cNvSpPr>
            <a:spLocks noGrp="1"/>
          </p:cNvSpPr>
          <p:nvPr>
            <p:ph type="pic" sz="quarter" idx="13"/>
          </p:nvPr>
        </p:nvSpPr>
        <p:spPr>
          <a:xfrm>
            <a:off x="0" y="807329"/>
            <a:ext cx="12192000" cy="3993271"/>
          </a:xfrm>
        </p:spPr>
        <p:txBody>
          <a:bodyPr vert="horz" lIns="365760" tIns="45720" rIns="91440" bIns="45720" rtlCol="0">
            <a:normAutofit/>
          </a:bodyPr>
          <a:lstStyle>
            <a:lvl1pPr marL="0" indent="0">
              <a:buNone/>
              <a:defRPr lang="en-US" sz="1800" dirty="0">
                <a:solidFill>
                  <a:schemeClr val="accent4"/>
                </a:solidFill>
              </a:defRPr>
            </a:lvl1pPr>
          </a:lstStyle>
          <a:p>
            <a:pPr marL="228600" lvl="0" indent="-228600"/>
            <a:r>
              <a:rPr lang="en-US" dirty="0"/>
              <a:t>Click icon to add picture</a:t>
            </a:r>
          </a:p>
        </p:txBody>
      </p:sp>
      <p:sp>
        <p:nvSpPr>
          <p:cNvPr id="11" name="TextBox 10">
            <a:extLst>
              <a:ext uri="{FF2B5EF4-FFF2-40B4-BE49-F238E27FC236}">
                <a16:creationId xmlns="" xmlns:a16="http://schemas.microsoft.com/office/drawing/2014/main" id="{34AF546C-F91B-463B-83A0-2AA6EC33B7D7}"/>
              </a:ext>
            </a:extLst>
          </p:cNvPr>
          <p:cNvSpPr txBox="1"/>
          <p:nvPr userDrawn="1"/>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©2019 Kaiser Foundation Health Plan, Inc. All Rights Reserved. </a:t>
            </a:r>
          </a:p>
        </p:txBody>
      </p:sp>
    </p:spTree>
    <p:extLst>
      <p:ext uri="{BB962C8B-B14F-4D97-AF65-F5344CB8AC3E}">
        <p14:creationId xmlns:p14="http://schemas.microsoft.com/office/powerpoint/2010/main" val="3902666072"/>
      </p:ext>
    </p:extLst>
  </p:cSld>
  <p:clrMapOvr>
    <a:masterClrMapping/>
  </p:clrMapOvr>
  <p:hf hdr="0"/>
  <p:extLst>
    <p:ext uri="{DCECCB84-F9BA-43D5-87BE-67443E8EF086}">
      <p15:sldGuideLst xmlns:p15="http://schemas.microsoft.com/office/powerpoint/2012/main">
        <p15:guide id="1" orient="horz" pos="504">
          <p15:clr>
            <a:srgbClr val="FBAE40"/>
          </p15:clr>
        </p15:guide>
        <p15:guide id="2" pos="2880">
          <p15:clr>
            <a:srgbClr val="FBAE40"/>
          </p15:clr>
        </p15:guide>
        <p15:guide id="3" orient="horz" pos="3312">
          <p15:clr>
            <a:srgbClr val="FBAE40"/>
          </p15:clr>
        </p15:guide>
        <p15:guide id="4" orient="horz" pos="30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03_Tex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782631"/>
            <a:ext cx="10972800" cy="578085"/>
          </a:xfrm>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09600" y="1399032"/>
            <a:ext cx="10972800" cy="4297680"/>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hasCustomPrompt="1"/>
          </p:nvPr>
        </p:nvSpPr>
        <p:spPr>
          <a:xfrm>
            <a:off x="609600"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7" name="Slide Number Placeholder 1">
            <a:extLst>
              <a:ext uri="{FF2B5EF4-FFF2-40B4-BE49-F238E27FC236}">
                <a16:creationId xmlns="" xmlns:a16="http://schemas.microsoft.com/office/drawing/2014/main" id="{270C7712-59E8-3F4D-88C6-1F695C04011F}"/>
              </a:ext>
            </a:extLst>
          </p:cNvPr>
          <p:cNvSpPr txBox="1">
            <a:spLocks/>
          </p:cNvSpPr>
          <p:nvPr userDrawn="1"/>
        </p:nvSpPr>
        <p:spPr>
          <a:xfrm>
            <a:off x="306615" y="6369285"/>
            <a:ext cx="8119212" cy="365125"/>
          </a:xfrm>
          <a:prstGeom prst="rect">
            <a:avLst/>
          </a:prstGeom>
        </p:spPr>
        <p:txBody>
          <a:bodyPr vert="horz" lIns="68580" tIns="34290" rIns="68580" bIns="34290" rtlCol="0" anchor="b" anchorCtr="0"/>
          <a:lstStyle>
            <a:defPPr>
              <a:defRPr lang="en-US"/>
            </a:defPPr>
            <a:lvl1pPr marL="0" algn="l"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z="1050" smtClean="0"/>
              <a:pPr/>
              <a:t>‹#›</a:t>
            </a:fld>
            <a:r>
              <a:rPr lang="en-US" sz="1050" dirty="0"/>
              <a:t>  |   Copyright © 2020 Kaiser Foundation Health Plan, Inc.</a:t>
            </a:r>
          </a:p>
        </p:txBody>
      </p:sp>
      <p:pic>
        <p:nvPicPr>
          <p:cNvPr id="10" name="Picture 9">
            <a:extLst>
              <a:ext uri="{FF2B5EF4-FFF2-40B4-BE49-F238E27FC236}">
                <a16:creationId xmlns="" xmlns:a16="http://schemas.microsoft.com/office/drawing/2014/main" id="{38F2ED87-9015-7247-A621-19B7C11A77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76772" y="6391620"/>
            <a:ext cx="2019300" cy="228600"/>
          </a:xfrm>
          <a:prstGeom prst="rect">
            <a:avLst/>
          </a:prstGeom>
        </p:spPr>
      </p:pic>
    </p:spTree>
    <p:extLst>
      <p:ext uri="{BB962C8B-B14F-4D97-AF65-F5344CB8AC3E}">
        <p14:creationId xmlns:p14="http://schemas.microsoft.com/office/powerpoint/2010/main" val="237993186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ext slide_3 cols of inf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703071" y="1399033"/>
            <a:ext cx="10972800" cy="1324917"/>
          </a:xfrm>
        </p:spPr>
        <p:txBody>
          <a:bodyPr>
            <a:noAutofit/>
          </a:bodyPr>
          <a:lstStyle>
            <a:lvl1pPr marL="0" indent="0">
              <a:spcAft>
                <a:spcPts val="600"/>
              </a:spcAft>
              <a:buNone/>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Text Placeholder 3">
            <a:extLst>
              <a:ext uri="{FF2B5EF4-FFF2-40B4-BE49-F238E27FC236}">
                <a16:creationId xmlns="" xmlns:a16="http://schemas.microsoft.com/office/drawing/2014/main" id="{2E14287E-2BC2-4404-8B1E-919EE0806833}"/>
              </a:ext>
            </a:extLst>
          </p:cNvPr>
          <p:cNvSpPr>
            <a:spLocks noGrp="1"/>
          </p:cNvSpPr>
          <p:nvPr>
            <p:ph type="body" sz="quarter" idx="14" hasCustomPrompt="1"/>
          </p:nvPr>
        </p:nvSpPr>
        <p:spPr>
          <a:xfrm>
            <a:off x="702732"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7" name="Text Placeholder 6">
            <a:extLst>
              <a:ext uri="{FF2B5EF4-FFF2-40B4-BE49-F238E27FC236}">
                <a16:creationId xmlns="" xmlns:a16="http://schemas.microsoft.com/office/drawing/2014/main" id="{A2C1C3B2-BFE0-410E-B1A5-506D2C13FBFD}"/>
              </a:ext>
            </a:extLst>
          </p:cNvPr>
          <p:cNvSpPr>
            <a:spLocks noGrp="1"/>
          </p:cNvSpPr>
          <p:nvPr>
            <p:ph type="body" sz="quarter" idx="15" hasCustomPrompt="1"/>
          </p:nvPr>
        </p:nvSpPr>
        <p:spPr>
          <a:xfrm>
            <a:off x="702733"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15" name="Straight Connector 14">
            <a:extLst>
              <a:ext uri="{FF2B5EF4-FFF2-40B4-BE49-F238E27FC236}">
                <a16:creationId xmlns="" xmlns:a16="http://schemas.microsoft.com/office/drawing/2014/main" id="{18A0E753-DD17-437C-B0BE-7188028A1A5B}"/>
              </a:ext>
            </a:extLst>
          </p:cNvPr>
          <p:cNvCxnSpPr/>
          <p:nvPr/>
        </p:nvCxnSpPr>
        <p:spPr>
          <a:xfrm>
            <a:off x="703072"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7" name="Text Placeholder 3">
            <a:extLst>
              <a:ext uri="{FF2B5EF4-FFF2-40B4-BE49-F238E27FC236}">
                <a16:creationId xmlns="" xmlns:a16="http://schemas.microsoft.com/office/drawing/2014/main" id="{D0597D9A-2BCD-4C1D-90D1-78855B96FC30}"/>
              </a:ext>
            </a:extLst>
          </p:cNvPr>
          <p:cNvSpPr>
            <a:spLocks noGrp="1"/>
          </p:cNvSpPr>
          <p:nvPr>
            <p:ph type="body" sz="quarter" idx="16" hasCustomPrompt="1"/>
          </p:nvPr>
        </p:nvSpPr>
        <p:spPr>
          <a:xfrm>
            <a:off x="4505780"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18" name="Text Placeholder 6">
            <a:extLst>
              <a:ext uri="{FF2B5EF4-FFF2-40B4-BE49-F238E27FC236}">
                <a16:creationId xmlns="" xmlns:a16="http://schemas.microsoft.com/office/drawing/2014/main" id="{FF28D5D2-2F83-4652-93B4-6DB570C76803}"/>
              </a:ext>
            </a:extLst>
          </p:cNvPr>
          <p:cNvSpPr>
            <a:spLocks noGrp="1"/>
          </p:cNvSpPr>
          <p:nvPr>
            <p:ph type="body" sz="quarter" idx="17" hasCustomPrompt="1"/>
          </p:nvPr>
        </p:nvSpPr>
        <p:spPr>
          <a:xfrm>
            <a:off x="4505781"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20" name="Straight Connector 19">
            <a:extLst>
              <a:ext uri="{FF2B5EF4-FFF2-40B4-BE49-F238E27FC236}">
                <a16:creationId xmlns="" xmlns:a16="http://schemas.microsoft.com/office/drawing/2014/main" id="{82F4D751-0FE5-45A8-8D5C-435E7B6FA289}"/>
              </a:ext>
            </a:extLst>
          </p:cNvPr>
          <p:cNvCxnSpPr/>
          <p:nvPr/>
        </p:nvCxnSpPr>
        <p:spPr>
          <a:xfrm>
            <a:off x="4506120"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1" name="Text Placeholder 3">
            <a:extLst>
              <a:ext uri="{FF2B5EF4-FFF2-40B4-BE49-F238E27FC236}">
                <a16:creationId xmlns="" xmlns:a16="http://schemas.microsoft.com/office/drawing/2014/main" id="{1BFB0C98-F899-4F93-BDF4-17B9E69BCCDE}"/>
              </a:ext>
            </a:extLst>
          </p:cNvPr>
          <p:cNvSpPr>
            <a:spLocks noGrp="1"/>
          </p:cNvSpPr>
          <p:nvPr>
            <p:ph type="body" sz="quarter" idx="18" hasCustomPrompt="1"/>
          </p:nvPr>
        </p:nvSpPr>
        <p:spPr>
          <a:xfrm>
            <a:off x="8308828"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22" name="Text Placeholder 6">
            <a:extLst>
              <a:ext uri="{FF2B5EF4-FFF2-40B4-BE49-F238E27FC236}">
                <a16:creationId xmlns="" xmlns:a16="http://schemas.microsoft.com/office/drawing/2014/main" id="{6DDD0E25-0563-4C57-8E8B-2C4840C0879F}"/>
              </a:ext>
            </a:extLst>
          </p:cNvPr>
          <p:cNvSpPr>
            <a:spLocks noGrp="1"/>
          </p:cNvSpPr>
          <p:nvPr>
            <p:ph type="body" sz="quarter" idx="19" hasCustomPrompt="1"/>
          </p:nvPr>
        </p:nvSpPr>
        <p:spPr>
          <a:xfrm>
            <a:off x="8308829"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23" name="Straight Connector 22">
            <a:extLst>
              <a:ext uri="{FF2B5EF4-FFF2-40B4-BE49-F238E27FC236}">
                <a16:creationId xmlns="" xmlns:a16="http://schemas.microsoft.com/office/drawing/2014/main" id="{62743DCF-062C-4D40-AD62-98FD82CF31B2}"/>
              </a:ext>
            </a:extLst>
          </p:cNvPr>
          <p:cNvCxnSpPr/>
          <p:nvPr/>
        </p:nvCxnSpPr>
        <p:spPr>
          <a:xfrm>
            <a:off x="8309168"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 xmlns:a16="http://schemas.microsoft.com/office/drawing/2014/main" id="{9F3E5AC3-D576-4CF5-B9A7-7DE28BFC7F2D}"/>
              </a:ext>
            </a:extLst>
          </p:cNvPr>
          <p:cNvCxnSpPr/>
          <p:nvPr userDrawn="1"/>
        </p:nvCxnSpPr>
        <p:spPr>
          <a:xfrm>
            <a:off x="703072"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91091077-0CBF-4F2F-A4D2-337457F7492B}"/>
              </a:ext>
            </a:extLst>
          </p:cNvPr>
          <p:cNvCxnSpPr/>
          <p:nvPr userDrawn="1"/>
        </p:nvCxnSpPr>
        <p:spPr>
          <a:xfrm>
            <a:off x="4506120"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B5084BD8-A31B-45F0-B728-783E1A8B4775}"/>
              </a:ext>
            </a:extLst>
          </p:cNvPr>
          <p:cNvCxnSpPr/>
          <p:nvPr userDrawn="1"/>
        </p:nvCxnSpPr>
        <p:spPr>
          <a:xfrm>
            <a:off x="8309168"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86405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ext slide_Photo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7"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1"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197497946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ext slide_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590205"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5837768"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167322336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ext slide_Photo_colo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6" y="1764146"/>
            <a:ext cx="5678193" cy="4250618"/>
          </a:xfrm>
          <a:solidFill>
            <a:schemeClr val="accent6">
              <a:lumMod val="20000"/>
              <a:lumOff val="80000"/>
            </a:schemeClr>
          </a:solidFill>
        </p:spPr>
        <p:txBody>
          <a:bodyPr lIns="182880" tIns="274320" rIns="54864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1"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2966563058"/>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Text slide_Photo_color text box">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5838042"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1" y="1764146"/>
            <a:ext cx="5678193" cy="4250618"/>
          </a:xfrm>
          <a:solidFill>
            <a:schemeClr val="accent6">
              <a:lumMod val="20000"/>
              <a:lumOff val="80000"/>
            </a:schemeClr>
          </a:solidFill>
        </p:spPr>
        <p:txBody>
          <a:bodyPr lIns="457200" tIns="274320" rIns="18288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Tree>
    <p:extLst>
      <p:ext uri="{BB962C8B-B14F-4D97-AF65-F5344CB8AC3E}">
        <p14:creationId xmlns:p14="http://schemas.microsoft.com/office/powerpoint/2010/main" val="273568281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2_Title Slide: 2-deck head">
    <p:spTree>
      <p:nvGrpSpPr>
        <p:cNvPr id="1" name=""/>
        <p:cNvGrpSpPr/>
        <p:nvPr/>
      </p:nvGrpSpPr>
      <p:grpSpPr>
        <a:xfrm>
          <a:off x="0" y="0"/>
          <a:ext cx="0" cy="0"/>
          <a:chOff x="0" y="0"/>
          <a:chExt cx="0" cy="0"/>
        </a:xfrm>
      </p:grpSpPr>
      <p:sp>
        <p:nvSpPr>
          <p:cNvPr id="3" name="Rectangle 2"/>
          <p:cNvSpPr/>
          <p:nvPr/>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14" name="Text Placeholder 13"/>
          <p:cNvSpPr>
            <a:spLocks noGrp="1"/>
          </p:cNvSpPr>
          <p:nvPr>
            <p:ph type="body" sz="quarter" idx="10" hasCustomPrompt="1"/>
          </p:nvPr>
        </p:nvSpPr>
        <p:spPr>
          <a:xfrm>
            <a:off x="417966" y="4986705"/>
            <a:ext cx="11343873" cy="542191"/>
          </a:xfrm>
          <a:prstGeom prst="rect">
            <a:avLst/>
          </a:prstGeom>
        </p:spPr>
        <p:txBody>
          <a:bodyPr>
            <a:noAutofit/>
          </a:bodyPr>
          <a:lstStyle>
            <a:lvl1pPr marL="0" indent="0">
              <a:buFontTx/>
              <a:buNone/>
              <a:defRPr sz="30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title to slide show click here</a:t>
            </a:r>
          </a:p>
        </p:txBody>
      </p:sp>
      <p:sp>
        <p:nvSpPr>
          <p:cNvPr id="15" name="Text Placeholder 13"/>
          <p:cNvSpPr>
            <a:spLocks noGrp="1"/>
          </p:cNvSpPr>
          <p:nvPr>
            <p:ph type="body" sz="quarter" idx="11" hasCustomPrompt="1"/>
          </p:nvPr>
        </p:nvSpPr>
        <p:spPr>
          <a:xfrm>
            <a:off x="417966" y="5998558"/>
            <a:ext cx="6688829" cy="262793"/>
          </a:xfrm>
          <a:prstGeom prst="rect">
            <a:avLst/>
          </a:prstGeo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9" name="TextBox 8"/>
          <p:cNvSpPr txBox="1"/>
          <p:nvPr/>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0" name="Text Placeholder 13"/>
          <p:cNvSpPr>
            <a:spLocks noGrp="1"/>
          </p:cNvSpPr>
          <p:nvPr>
            <p:ph type="body" sz="quarter" idx="12" hasCustomPrompt="1"/>
          </p:nvPr>
        </p:nvSpPr>
        <p:spPr>
          <a:xfrm>
            <a:off x="417965" y="5528895"/>
            <a:ext cx="11343873" cy="401628"/>
          </a:xfrm>
          <a:prstGeom prst="rect">
            <a:avLst/>
          </a:prstGeom>
        </p:spPr>
        <p:txBody>
          <a:bodyPr>
            <a:noAutofit/>
          </a:bodyPr>
          <a:lstStyle>
            <a:lvl1pPr marL="0" indent="0">
              <a:buFontTx/>
              <a:buNone/>
              <a:defRPr sz="22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subtitle to slide show click here</a:t>
            </a:r>
          </a:p>
        </p:txBody>
      </p:sp>
      <p:sp>
        <p:nvSpPr>
          <p:cNvPr id="16" name="TextBox 15"/>
          <p:cNvSpPr txBox="1"/>
          <p:nvPr/>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©2020 Kaiser Foundation Health Plan, Inc. All Rights Reserved. </a:t>
            </a:r>
          </a:p>
        </p:txBody>
      </p:sp>
      <p:sp>
        <p:nvSpPr>
          <p:cNvPr id="4" name="Picture Placeholder 3">
            <a:extLst>
              <a:ext uri="{FF2B5EF4-FFF2-40B4-BE49-F238E27FC236}">
                <a16:creationId xmlns="" xmlns:a16="http://schemas.microsoft.com/office/drawing/2014/main" id="{A6FC74F8-36BB-42A9-8700-73188723B66C}"/>
              </a:ext>
            </a:extLst>
          </p:cNvPr>
          <p:cNvSpPr>
            <a:spLocks noGrp="1"/>
          </p:cNvSpPr>
          <p:nvPr>
            <p:ph type="pic" sz="quarter" idx="13"/>
          </p:nvPr>
        </p:nvSpPr>
        <p:spPr>
          <a:xfrm>
            <a:off x="0" y="807329"/>
            <a:ext cx="12192000" cy="3993271"/>
          </a:xfrm>
          <a:prstGeom prst="rect">
            <a:avLst/>
          </a:prstGeom>
        </p:spPr>
        <p:txBody>
          <a:bodyPr vert="horz" lIns="365760" tIns="45720" rIns="91440" bIns="45720" rtlCol="0">
            <a:normAutofit/>
          </a:bodyPr>
          <a:lstStyle>
            <a:lvl1pPr marL="0" indent="0">
              <a:buNone/>
              <a:defRPr lang="en-US" sz="1800" dirty="0">
                <a:solidFill>
                  <a:schemeClr val="accent4"/>
                </a:solidFill>
              </a:defRPr>
            </a:lvl1pPr>
          </a:lstStyle>
          <a:p>
            <a:pPr marL="228600" lvl="0" indent="-228600"/>
            <a:r>
              <a:rPr lang="en-US" dirty="0"/>
              <a:t>Click icon to add picture</a:t>
            </a:r>
          </a:p>
        </p:txBody>
      </p:sp>
      <p:sp>
        <p:nvSpPr>
          <p:cNvPr id="11" name="TextBox 10">
            <a:extLst>
              <a:ext uri="{FF2B5EF4-FFF2-40B4-BE49-F238E27FC236}">
                <a16:creationId xmlns="" xmlns:a16="http://schemas.microsoft.com/office/drawing/2014/main" id="{A9DDB4AC-FA63-44EF-9645-B9EEDDAD3AC9}"/>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2507276515"/>
      </p:ext>
    </p:extLst>
  </p:cSld>
  <p:clrMapOvr>
    <a:masterClrMapping/>
  </p:clrMapOvr>
  <p:hf hdr="0"/>
  <p:extLst>
    <p:ext uri="{DCECCB84-F9BA-43D5-87BE-67443E8EF086}">
      <p15:sldGuideLst xmlns:p15="http://schemas.microsoft.com/office/powerpoint/2012/main">
        <p15:guide id="1" orient="horz" pos="504">
          <p15:clr>
            <a:srgbClr val="FBAE40"/>
          </p15:clr>
        </p15:guide>
        <p15:guide id="2" pos="2880">
          <p15:clr>
            <a:srgbClr val="FBAE40"/>
          </p15:clr>
        </p15:guide>
        <p15:guide id="3" orient="horz" pos="3312">
          <p15:clr>
            <a:srgbClr val="FBAE40"/>
          </p15:clr>
        </p15:guide>
        <p15:guide id="4" orient="horz" pos="30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Text slid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7"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5" name="Chart Placeholder 4">
            <a:extLst>
              <a:ext uri="{FF2B5EF4-FFF2-40B4-BE49-F238E27FC236}">
                <a16:creationId xmlns="" xmlns:a16="http://schemas.microsoft.com/office/drawing/2014/main" id="{031CB592-BF6C-4B63-BECA-BBFAA1977FA6}"/>
              </a:ext>
            </a:extLst>
          </p:cNvPr>
          <p:cNvSpPr>
            <a:spLocks noGrp="1"/>
          </p:cNvSpPr>
          <p:nvPr>
            <p:ph type="chart" sz="quarter" idx="14"/>
          </p:nvPr>
        </p:nvSpPr>
        <p:spPr>
          <a:xfrm>
            <a:off x="0" y="1764146"/>
            <a:ext cx="6301317" cy="4250892"/>
          </a:xfrm>
        </p:spPr>
        <p:txBody>
          <a:bodyPr>
            <a:normAutofit/>
          </a:bodyPr>
          <a:lstStyle>
            <a:lvl1pPr marL="0" indent="0">
              <a:buNone/>
              <a:defRPr sz="1800">
                <a:solidFill>
                  <a:schemeClr val="accent4"/>
                </a:solidFill>
              </a:defRPr>
            </a:lvl1pPr>
          </a:lstStyle>
          <a:p>
            <a:r>
              <a:rPr lang="en-US" dirty="0"/>
              <a:t>Click icon to add chart</a:t>
            </a:r>
          </a:p>
        </p:txBody>
      </p:sp>
    </p:spTree>
    <p:extLst>
      <p:ext uri="{BB962C8B-B14F-4D97-AF65-F5344CB8AC3E}">
        <p14:creationId xmlns:p14="http://schemas.microsoft.com/office/powerpoint/2010/main" val="1225725627"/>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01_Subject divider slide">
    <p:spTree>
      <p:nvGrpSpPr>
        <p:cNvPr id="1" name=""/>
        <p:cNvGrpSpPr/>
        <p:nvPr/>
      </p:nvGrpSpPr>
      <p:grpSpPr>
        <a:xfrm>
          <a:off x="0" y="0"/>
          <a:ext cx="0" cy="0"/>
          <a:chOff x="0" y="0"/>
          <a:chExt cx="0" cy="0"/>
        </a:xfrm>
      </p:grpSpPr>
      <p:sp>
        <p:nvSpPr>
          <p:cNvPr id="15" name="Rectangle 14"/>
          <p:cNvSpPr/>
          <p:nvPr/>
        </p:nvSpPr>
        <p:spPr>
          <a:xfrm>
            <a:off x="2" y="800101"/>
            <a:ext cx="12192001" cy="44577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00" dirty="0"/>
              <a:t>  </a:t>
            </a:r>
          </a:p>
        </p:txBody>
      </p:sp>
      <p:sp>
        <p:nvSpPr>
          <p:cNvPr id="16" name="Text Placeholder 13"/>
          <p:cNvSpPr>
            <a:spLocks noGrp="1"/>
          </p:cNvSpPr>
          <p:nvPr>
            <p:ph type="body" sz="quarter" idx="10" hasCustomPrompt="1"/>
          </p:nvPr>
        </p:nvSpPr>
        <p:spPr>
          <a:xfrm>
            <a:off x="419879" y="4452666"/>
            <a:ext cx="10946620" cy="630046"/>
          </a:xfrm>
        </p:spPr>
        <p:txBody>
          <a:bodyPr>
            <a:normAutofit/>
          </a:bodyPr>
          <a:lstStyle>
            <a:lvl1pPr marL="0" indent="0">
              <a:buFontTx/>
              <a:buNone/>
              <a:defRPr sz="32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section title</a:t>
            </a:r>
          </a:p>
        </p:txBody>
      </p:sp>
      <p:sp>
        <p:nvSpPr>
          <p:cNvPr id="5" name="TextBox 4"/>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6" name="Rectangle 5">
            <a:extLst>
              <a:ext uri="{FF2B5EF4-FFF2-40B4-BE49-F238E27FC236}">
                <a16:creationId xmlns="" xmlns:a16="http://schemas.microsoft.com/office/drawing/2014/main" id="{C3785FF8-BD9F-486B-B391-12E93F871EDD}"/>
              </a:ext>
            </a:extLst>
          </p:cNvPr>
          <p:cNvSpPr/>
          <p:nvPr userDrawn="1"/>
        </p:nvSpPr>
        <p:spPr>
          <a:xfrm>
            <a:off x="2" y="800101"/>
            <a:ext cx="12192001" cy="44577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00" dirty="0"/>
              <a:t>  </a:t>
            </a:r>
          </a:p>
        </p:txBody>
      </p:sp>
      <p:sp>
        <p:nvSpPr>
          <p:cNvPr id="7" name="Slide Number Placeholder 1">
            <a:extLst>
              <a:ext uri="{FF2B5EF4-FFF2-40B4-BE49-F238E27FC236}">
                <a16:creationId xmlns="" xmlns:a16="http://schemas.microsoft.com/office/drawing/2014/main" id="{9E173978-D0C7-4945-B234-46BDE27B1EA6}"/>
              </a:ext>
            </a:extLst>
          </p:cNvPr>
          <p:cNvSpPr txBox="1">
            <a:spLocks/>
          </p:cNvSpPr>
          <p:nvPr userDrawn="1"/>
        </p:nvSpPr>
        <p:spPr>
          <a:xfrm>
            <a:off x="306615" y="6369285"/>
            <a:ext cx="8119212" cy="365125"/>
          </a:xfrm>
          <a:prstGeom prst="rect">
            <a:avLst/>
          </a:prstGeom>
        </p:spPr>
        <p:txBody>
          <a:bodyPr vert="horz" lIns="68580" tIns="34290" rIns="68580" bIns="34290" rtlCol="0" anchor="b" anchorCtr="0"/>
          <a:lstStyle>
            <a:defPPr>
              <a:defRPr lang="en-US"/>
            </a:defPPr>
            <a:lvl1pPr marL="0" algn="l"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z="1050" smtClean="0"/>
              <a:pPr/>
              <a:t>‹#›</a:t>
            </a:fld>
            <a:r>
              <a:rPr lang="en-US" sz="1050" dirty="0"/>
              <a:t>  |   Copyright © 2020 Kaiser Foundation Health Plan, Inc.</a:t>
            </a:r>
          </a:p>
        </p:txBody>
      </p:sp>
    </p:spTree>
    <p:extLst>
      <p:ext uri="{BB962C8B-B14F-4D97-AF65-F5344CB8AC3E}">
        <p14:creationId xmlns:p14="http://schemas.microsoft.com/office/powerpoint/2010/main" val="334266981"/>
      </p:ext>
    </p:extLst>
  </p:cSld>
  <p:clrMapOvr>
    <a:masterClrMapping/>
  </p:clrMapOvr>
  <p:hf hdr="0"/>
  <p:extLst>
    <p:ext uri="{DCECCB84-F9BA-43D5-87BE-67443E8EF086}">
      <p15:sldGuideLst xmlns:p15="http://schemas.microsoft.com/office/powerpoint/2012/main">
        <p15:guide id="2" pos="264">
          <p15:clr>
            <a:srgbClr val="FBAE40"/>
          </p15:clr>
        </p15:guide>
        <p15:guide id="4" orient="horz" pos="3312">
          <p15:clr>
            <a:srgbClr val="FBAE40"/>
          </p15:clr>
        </p15:guide>
        <p15:guide id="5" orient="horz" pos="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xt slide: Overall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sp>
        <p:nvSpPr>
          <p:cNvPr id="19" name="Text Placeholder 18"/>
          <p:cNvSpPr>
            <a:spLocks noGrp="1"/>
          </p:cNvSpPr>
          <p:nvPr>
            <p:ph type="body" sz="quarter" idx="10"/>
          </p:nvPr>
        </p:nvSpPr>
        <p:spPr>
          <a:xfrm>
            <a:off x="703071" y="1399032"/>
            <a:ext cx="10972800" cy="4297680"/>
          </a:xfrm>
        </p:spPr>
        <p:txBody>
          <a:bodyPr>
            <a:noAutofit/>
          </a:bodyPr>
          <a:lstStyle>
            <a:lvl1pPr>
              <a:spcAft>
                <a:spcPts val="600"/>
              </a:spcAft>
              <a:defRPr/>
            </a:lvl1pPr>
            <a:lvl2pPr>
              <a:spcBef>
                <a:spcPts val="0"/>
              </a:spcBef>
              <a:spcAft>
                <a:spcPts val="600"/>
              </a:spcAft>
              <a:defRPr/>
            </a:lvl2pPr>
            <a:lvl3pPr>
              <a:spcBef>
                <a:spcPts val="0"/>
              </a:spcBef>
              <a:spcAft>
                <a:spcPts val="300"/>
              </a:spcAft>
              <a:defRPr/>
            </a:lvl3pPr>
            <a:lvl4pPr>
              <a:spcBef>
                <a:spcPts val="0"/>
              </a:spcBef>
              <a:spcAft>
                <a:spcPts val="3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cxnSp>
        <p:nvCxnSpPr>
          <p:cNvPr id="5" name="Straight Connector 4">
            <a:extLst>
              <a:ext uri="{FF2B5EF4-FFF2-40B4-BE49-F238E27FC236}">
                <a16:creationId xmlns="" xmlns:a16="http://schemas.microsoft.com/office/drawing/2014/main" id="{97DBD9CF-04BC-4922-A216-DB6777288016}"/>
              </a:ext>
            </a:extLst>
          </p:cNvPr>
          <p:cNvCxnSpPr/>
          <p:nvPr userDrawn="1"/>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 xmlns:a16="http://schemas.microsoft.com/office/drawing/2014/main" id="{04A17D9E-2124-4358-9969-E2EDA64DC483}"/>
              </a:ext>
            </a:extLst>
          </p:cNvPr>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8" name="Slide Number Placeholder 1">
            <a:extLst>
              <a:ext uri="{FF2B5EF4-FFF2-40B4-BE49-F238E27FC236}">
                <a16:creationId xmlns="" xmlns:a16="http://schemas.microsoft.com/office/drawing/2014/main" id="{64C91F06-BB6F-2645-ACA1-0F5742F37A64}"/>
              </a:ext>
            </a:extLst>
          </p:cNvPr>
          <p:cNvSpPr txBox="1">
            <a:spLocks/>
          </p:cNvSpPr>
          <p:nvPr userDrawn="1"/>
        </p:nvSpPr>
        <p:spPr>
          <a:xfrm>
            <a:off x="306615" y="6369285"/>
            <a:ext cx="8119212" cy="365125"/>
          </a:xfrm>
          <a:prstGeom prst="rect">
            <a:avLst/>
          </a:prstGeom>
        </p:spPr>
        <p:txBody>
          <a:bodyPr vert="horz" lIns="68580" tIns="34290" rIns="68580" bIns="34290" rtlCol="0" anchor="b" anchorCtr="0"/>
          <a:lstStyle>
            <a:defPPr>
              <a:defRPr lang="en-US"/>
            </a:defPPr>
            <a:lvl1pPr marL="0" algn="l"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z="1050" smtClean="0"/>
              <a:pPr/>
              <a:t>‹#›</a:t>
            </a:fld>
            <a:r>
              <a:rPr lang="en-US" sz="1050" dirty="0"/>
              <a:t>  |   Copyright © 2020 Kaiser Foundation Health Plan, Inc.</a:t>
            </a:r>
          </a:p>
        </p:txBody>
      </p:sp>
    </p:spTree>
    <p:extLst>
      <p:ext uri="{BB962C8B-B14F-4D97-AF65-F5344CB8AC3E}">
        <p14:creationId xmlns:p14="http://schemas.microsoft.com/office/powerpoint/2010/main" val="2378427648"/>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982" y="705682"/>
            <a:ext cx="10585727" cy="1004887"/>
          </a:xfrm>
        </p:spPr>
        <p:txBody>
          <a:bodyPr/>
          <a:lstStyle>
            <a:lvl1pPr>
              <a:defRPr sz="2100" baseline="0">
                <a:solidFill>
                  <a:schemeClr val="tx2"/>
                </a:solidFill>
              </a:defRPr>
            </a:lvl1pPr>
          </a:lstStyle>
          <a:p>
            <a:r>
              <a:rPr lang="en-US"/>
              <a:t>Basic 1 Column Slide To Start. Max size Arial Bold 24pt. Title can go to Two lines.</a:t>
            </a:r>
          </a:p>
        </p:txBody>
      </p:sp>
      <p:sp>
        <p:nvSpPr>
          <p:cNvPr id="6" name="Content Placeholder 5"/>
          <p:cNvSpPr>
            <a:spLocks noGrp="1"/>
          </p:cNvSpPr>
          <p:nvPr>
            <p:ph sz="quarter" idx="19" hasCustomPrompt="1"/>
          </p:nvPr>
        </p:nvSpPr>
        <p:spPr>
          <a:xfrm>
            <a:off x="876982" y="1761996"/>
            <a:ext cx="10591119" cy="4152900"/>
          </a:xfrm>
          <a:prstGeom prst="rect">
            <a:avLst/>
          </a:prstGeom>
        </p:spPr>
        <p:txBody>
          <a:bodyPr/>
          <a:lstStyle>
            <a:lvl1pPr marL="171450" indent="-171450">
              <a:lnSpc>
                <a:spcPct val="100000"/>
              </a:lnSpc>
              <a:spcBef>
                <a:spcPts val="1350"/>
              </a:spcBef>
              <a:defRPr sz="1800" baseline="0"/>
            </a:lvl1pPr>
            <a:lvl2pPr>
              <a:lnSpc>
                <a:spcPct val="100000"/>
              </a:lnSpc>
              <a:spcBef>
                <a:spcPts val="1350"/>
              </a:spcBef>
              <a:defRPr sz="1500" baseline="0"/>
            </a:lvl2pPr>
            <a:lvl3pPr>
              <a:defRPr sz="1200"/>
            </a:lvl3pPr>
            <a:lvl4pPr>
              <a:defRPr sz="1200"/>
            </a:lvl4pPr>
            <a:lvl5pPr>
              <a:defRPr sz="1200"/>
            </a:lvl5pPr>
          </a:lstStyle>
          <a:p>
            <a:pPr lvl="0"/>
            <a:r>
              <a:rPr lang="en-US"/>
              <a:t>Edit Master text styles</a:t>
            </a:r>
          </a:p>
          <a:p>
            <a:pPr lvl="1"/>
            <a:r>
              <a:rPr lang="en-US"/>
              <a:t>Second level</a:t>
            </a:r>
          </a:p>
        </p:txBody>
      </p:sp>
      <p:sp>
        <p:nvSpPr>
          <p:cNvPr id="5" name="Slide Number Placeholder 1">
            <a:extLst>
              <a:ext uri="{FF2B5EF4-FFF2-40B4-BE49-F238E27FC236}">
                <a16:creationId xmlns="" xmlns:a16="http://schemas.microsoft.com/office/drawing/2014/main" id="{834ABFEC-367B-408E-8752-CCDB8E1F54EA}"/>
              </a:ext>
            </a:extLst>
          </p:cNvPr>
          <p:cNvSpPr txBox="1">
            <a:spLocks/>
          </p:cNvSpPr>
          <p:nvPr userDrawn="1"/>
        </p:nvSpPr>
        <p:spPr>
          <a:xfrm>
            <a:off x="306615" y="6369285"/>
            <a:ext cx="8119212" cy="365125"/>
          </a:xfrm>
          <a:prstGeom prst="rect">
            <a:avLst/>
          </a:prstGeom>
        </p:spPr>
        <p:txBody>
          <a:bodyPr vert="horz" lIns="68580" tIns="34290" rIns="68580" bIns="34290" rtlCol="0" anchor="b" anchorCtr="0"/>
          <a:lstStyle>
            <a:defPPr>
              <a:defRPr lang="en-US"/>
            </a:defPPr>
            <a:lvl1pPr marL="0" algn="l"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z="1050" smtClean="0"/>
              <a:pPr/>
              <a:t>‹#›</a:t>
            </a:fld>
            <a:r>
              <a:rPr lang="en-US" sz="1050" dirty="0"/>
              <a:t>  |   Copyright © 2018 Kaiser Foundation Health Plan, Inc.</a:t>
            </a:r>
          </a:p>
        </p:txBody>
      </p:sp>
    </p:spTree>
    <p:extLst>
      <p:ext uri="{BB962C8B-B14F-4D97-AF65-F5344CB8AC3E}">
        <p14:creationId xmlns:p14="http://schemas.microsoft.com/office/powerpoint/2010/main" val="62955824"/>
      </p:ext>
    </p:extLst>
  </p:cSld>
  <p:clrMapOvr>
    <a:masterClrMapping/>
  </p:clrMapOvr>
  <p:extLst>
    <p:ext uri="{DCECCB84-F9BA-43D5-87BE-67443E8EF086}">
      <p15:sldGuideLst xmlns:p15="http://schemas.microsoft.com/office/powerpoint/2012/main">
        <p15:guide id="1" pos="456">
          <p15:clr>
            <a:srgbClr val="FBAE40"/>
          </p15:clr>
        </p15:guide>
        <p15:guide id="2" pos="552">
          <p15:clr>
            <a:srgbClr val="FBAE40"/>
          </p15:clr>
        </p15:guide>
        <p15:guide id="3" pos="1008">
          <p15:clr>
            <a:srgbClr val="FBAE40"/>
          </p15:clr>
        </p15:guide>
        <p15:guide id="4" pos="1104">
          <p15:clr>
            <a:srgbClr val="FBAE40"/>
          </p15:clr>
        </p15:guide>
        <p15:guide id="5" pos="1560">
          <p15:clr>
            <a:srgbClr val="FBAE40"/>
          </p15:clr>
        </p15:guide>
        <p15:guide id="6" pos="1668">
          <p15:clr>
            <a:srgbClr val="FBAE40"/>
          </p15:clr>
        </p15:guide>
        <p15:guide id="7" pos="2124">
          <p15:clr>
            <a:srgbClr val="FBAE40"/>
          </p15:clr>
        </p15:guide>
        <p15:guide id="8" pos="2220">
          <p15:clr>
            <a:srgbClr val="FBAE40"/>
          </p15:clr>
        </p15:guide>
        <p15:guide id="9" pos="2688">
          <p15:clr>
            <a:srgbClr val="FBAE40"/>
          </p15:clr>
        </p15:guide>
        <p15:guide id="10" pos="2772">
          <p15:clr>
            <a:srgbClr val="FBAE40"/>
          </p15:clr>
        </p15:guide>
        <p15:guide id="11" pos="3228">
          <p15:clr>
            <a:srgbClr val="FBAE40"/>
          </p15:clr>
        </p15:guide>
        <p15:guide id="12" pos="3324">
          <p15:clr>
            <a:srgbClr val="FBAE40"/>
          </p15:clr>
        </p15:guide>
        <p15:guide id="13" pos="3780">
          <p15:clr>
            <a:srgbClr val="FBAE40"/>
          </p15:clr>
        </p15:guide>
        <p15:guide id="14" pos="3888">
          <p15:clr>
            <a:srgbClr val="FBAE40"/>
          </p15:clr>
        </p15:guide>
        <p15:guide id="15" pos="4332">
          <p15:clr>
            <a:srgbClr val="FBAE40"/>
          </p15:clr>
        </p15:guide>
        <p15:guide id="16" pos="4452">
          <p15:clr>
            <a:srgbClr val="FBAE40"/>
          </p15:clr>
        </p15:guide>
        <p15:guide id="17" pos="4896">
          <p15:clr>
            <a:srgbClr val="FBAE40"/>
          </p15:clr>
        </p15:guide>
        <p15:guide id="18" pos="5004">
          <p15:clr>
            <a:srgbClr val="FBAE40"/>
          </p15:clr>
        </p15:guide>
        <p15:guide id="19" pos="5448">
          <p15:clr>
            <a:srgbClr val="FBAE40"/>
          </p15:clr>
        </p15:guide>
        <p15:guide id="20" pos="5568">
          <p15:clr>
            <a:srgbClr val="FBAE40"/>
          </p15:clr>
        </p15:guide>
        <p15:guide id="21" pos="6564">
          <p15:clr>
            <a:srgbClr val="FBAE40"/>
          </p15:clr>
        </p15:guide>
        <p15:guide id="22" pos="6672">
          <p15:clr>
            <a:srgbClr val="FBAE40"/>
          </p15:clr>
        </p15:guide>
        <p15:guide id="23" pos="7116">
          <p15:clr>
            <a:srgbClr val="FBAE40"/>
          </p15:clr>
        </p15:guide>
        <p15:guide id="24" pos="7224">
          <p15:clr>
            <a:srgbClr val="FBAE40"/>
          </p15:clr>
        </p15:guide>
        <p15:guide id="25" orient="horz" pos="216">
          <p15:clr>
            <a:srgbClr val="FBAE40"/>
          </p15:clr>
        </p15:guide>
        <p15:guide id="26" pos="6012">
          <p15:clr>
            <a:srgbClr val="FBAE40"/>
          </p15:clr>
        </p15:guide>
        <p15:guide id="27" pos="61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1-deck head">
    <p:spTree>
      <p:nvGrpSpPr>
        <p:cNvPr id="1" name=""/>
        <p:cNvGrpSpPr/>
        <p:nvPr/>
      </p:nvGrpSpPr>
      <p:grpSpPr>
        <a:xfrm>
          <a:off x="0" y="0"/>
          <a:ext cx="0" cy="0"/>
          <a:chOff x="0" y="0"/>
          <a:chExt cx="0" cy="0"/>
        </a:xfrm>
      </p:grpSpPr>
      <p:sp>
        <p:nvSpPr>
          <p:cNvPr id="3" name="Rectangle 2"/>
          <p:cNvSpPr/>
          <p:nvPr userDrawn="1"/>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 Placeholder 13"/>
          <p:cNvSpPr>
            <a:spLocks noGrp="1"/>
          </p:cNvSpPr>
          <p:nvPr>
            <p:ph type="body" sz="quarter" idx="10" hasCustomPrompt="1"/>
          </p:nvPr>
        </p:nvSpPr>
        <p:spPr>
          <a:xfrm>
            <a:off x="417966" y="5401908"/>
            <a:ext cx="11343873" cy="542191"/>
          </a:xfrm>
        </p:spPr>
        <p:txBody>
          <a:bodyPr>
            <a:noAutofit/>
          </a:bodyPr>
          <a:lstStyle>
            <a:lvl1pPr marL="0" indent="0">
              <a:buFontTx/>
              <a:buNone/>
              <a:defRPr sz="30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title to slide show click here</a:t>
            </a:r>
          </a:p>
        </p:txBody>
      </p:sp>
      <p:sp>
        <p:nvSpPr>
          <p:cNvPr id="11" name="Text Placeholder 13"/>
          <p:cNvSpPr>
            <a:spLocks noGrp="1"/>
          </p:cNvSpPr>
          <p:nvPr>
            <p:ph type="body" sz="quarter" idx="11" hasCustomPrompt="1"/>
          </p:nvPr>
        </p:nvSpPr>
        <p:spPr>
          <a:xfrm>
            <a:off x="417966" y="5998558"/>
            <a:ext cx="6688829" cy="262793"/>
          </a:xfr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12" name="TextBox 11"/>
          <p:cNvSpPr txBox="1"/>
          <p:nvPr userDrawn="1"/>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5" name="TextBox 14"/>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10" name="TextBox 9"/>
          <p:cNvSpPr txBox="1"/>
          <p:nvPr userDrawn="1"/>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©2019 Kaiser Foundation Health Plan, Inc. All Rights Reserved. </a:t>
            </a:r>
          </a:p>
        </p:txBody>
      </p:sp>
      <p:sp>
        <p:nvSpPr>
          <p:cNvPr id="7" name="Picture Placeholder 6">
            <a:extLst>
              <a:ext uri="{FF2B5EF4-FFF2-40B4-BE49-F238E27FC236}">
                <a16:creationId xmlns="" xmlns:a16="http://schemas.microsoft.com/office/drawing/2014/main" id="{3B7F113F-7027-4A22-8399-974D2CF2990D}"/>
              </a:ext>
            </a:extLst>
          </p:cNvPr>
          <p:cNvSpPr>
            <a:spLocks noGrp="1"/>
          </p:cNvSpPr>
          <p:nvPr>
            <p:ph type="pic" sz="quarter" idx="12"/>
          </p:nvPr>
        </p:nvSpPr>
        <p:spPr>
          <a:xfrm>
            <a:off x="0" y="807329"/>
            <a:ext cx="12192000" cy="4450471"/>
          </a:xfrm>
        </p:spPr>
        <p:txBody>
          <a:bodyPr lIns="365760">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2502091786"/>
      </p:ext>
    </p:extLst>
  </p:cSld>
  <p:clrMapOvr>
    <a:masterClrMapping/>
  </p:clrMapOvr>
  <p:hf hdr="0"/>
  <p:extLst>
    <p:ext uri="{DCECCB84-F9BA-43D5-87BE-67443E8EF086}">
      <p15:sldGuideLst xmlns:p15="http://schemas.microsoft.com/office/powerpoint/2012/main">
        <p15:guide id="1" orient="horz" pos="504">
          <p15:clr>
            <a:srgbClr val="FBAE40"/>
          </p15:clr>
        </p15:guide>
        <p15:guide id="2" pos="2880">
          <p15:clr>
            <a:srgbClr val="FBAE40"/>
          </p15:clr>
        </p15:guide>
        <p15:guide id="3" orient="horz" pos="33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2-deck head">
    <p:spTree>
      <p:nvGrpSpPr>
        <p:cNvPr id="1" name=""/>
        <p:cNvGrpSpPr/>
        <p:nvPr/>
      </p:nvGrpSpPr>
      <p:grpSpPr>
        <a:xfrm>
          <a:off x="0" y="0"/>
          <a:ext cx="0" cy="0"/>
          <a:chOff x="0" y="0"/>
          <a:chExt cx="0" cy="0"/>
        </a:xfrm>
      </p:grpSpPr>
      <p:sp>
        <p:nvSpPr>
          <p:cNvPr id="3" name="Rectangle 2"/>
          <p:cNvSpPr/>
          <p:nvPr/>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14" name="Text Placeholder 13"/>
          <p:cNvSpPr>
            <a:spLocks noGrp="1"/>
          </p:cNvSpPr>
          <p:nvPr>
            <p:ph type="body" sz="quarter" idx="10" hasCustomPrompt="1"/>
          </p:nvPr>
        </p:nvSpPr>
        <p:spPr>
          <a:xfrm>
            <a:off x="417966" y="4986705"/>
            <a:ext cx="11343873" cy="542191"/>
          </a:xfrm>
        </p:spPr>
        <p:txBody>
          <a:bodyPr>
            <a:noAutofit/>
          </a:bodyPr>
          <a:lstStyle>
            <a:lvl1pPr marL="0" indent="0">
              <a:buFontTx/>
              <a:buNone/>
              <a:defRPr sz="30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title to slide show click here</a:t>
            </a:r>
          </a:p>
        </p:txBody>
      </p:sp>
      <p:sp>
        <p:nvSpPr>
          <p:cNvPr id="15" name="Text Placeholder 13"/>
          <p:cNvSpPr>
            <a:spLocks noGrp="1"/>
          </p:cNvSpPr>
          <p:nvPr>
            <p:ph type="body" sz="quarter" idx="11" hasCustomPrompt="1"/>
          </p:nvPr>
        </p:nvSpPr>
        <p:spPr>
          <a:xfrm>
            <a:off x="417966" y="5998558"/>
            <a:ext cx="6688829" cy="262793"/>
          </a:xfr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9" name="TextBox 8"/>
          <p:cNvSpPr txBox="1"/>
          <p:nvPr/>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3" name="TextBox 12"/>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10" name="Text Placeholder 13"/>
          <p:cNvSpPr>
            <a:spLocks noGrp="1"/>
          </p:cNvSpPr>
          <p:nvPr>
            <p:ph type="body" sz="quarter" idx="12" hasCustomPrompt="1"/>
          </p:nvPr>
        </p:nvSpPr>
        <p:spPr>
          <a:xfrm>
            <a:off x="417965" y="5528895"/>
            <a:ext cx="11343873" cy="401628"/>
          </a:xfrm>
        </p:spPr>
        <p:txBody>
          <a:bodyPr>
            <a:noAutofit/>
          </a:bodyPr>
          <a:lstStyle>
            <a:lvl1pPr marL="0" indent="0">
              <a:buFontTx/>
              <a:buNone/>
              <a:defRPr sz="22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subtitle to slide show click here</a:t>
            </a:r>
          </a:p>
        </p:txBody>
      </p:sp>
      <p:sp>
        <p:nvSpPr>
          <p:cNvPr id="16" name="TextBox 15"/>
          <p:cNvSpPr txBox="1"/>
          <p:nvPr userDrawn="1"/>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©2019 Kaiser Foundation Health Plan, Inc. All Rights Reserved. </a:t>
            </a:r>
          </a:p>
        </p:txBody>
      </p:sp>
      <p:sp>
        <p:nvSpPr>
          <p:cNvPr id="4" name="Picture Placeholder 3">
            <a:extLst>
              <a:ext uri="{FF2B5EF4-FFF2-40B4-BE49-F238E27FC236}">
                <a16:creationId xmlns="" xmlns:a16="http://schemas.microsoft.com/office/drawing/2014/main" id="{A6FC74F8-36BB-42A9-8700-73188723B66C}"/>
              </a:ext>
            </a:extLst>
          </p:cNvPr>
          <p:cNvSpPr>
            <a:spLocks noGrp="1"/>
          </p:cNvSpPr>
          <p:nvPr>
            <p:ph type="pic" sz="quarter" idx="13"/>
          </p:nvPr>
        </p:nvSpPr>
        <p:spPr>
          <a:xfrm>
            <a:off x="0" y="807329"/>
            <a:ext cx="12192000" cy="3993271"/>
          </a:xfrm>
        </p:spPr>
        <p:txBody>
          <a:bodyPr vert="horz" lIns="365760" tIns="45720" rIns="91440" bIns="45720" rtlCol="0">
            <a:normAutofit/>
          </a:bodyPr>
          <a:lstStyle>
            <a:lvl1pPr marL="0" indent="0">
              <a:buNone/>
              <a:defRPr lang="en-US" sz="1800" dirty="0">
                <a:solidFill>
                  <a:schemeClr val="accent4"/>
                </a:solidFill>
              </a:defRPr>
            </a:lvl1pPr>
          </a:lstStyle>
          <a:p>
            <a:pPr marL="228600" lvl="0" indent="-228600"/>
            <a:r>
              <a:rPr lang="en-US" dirty="0"/>
              <a:t>Click icon to add picture</a:t>
            </a:r>
          </a:p>
        </p:txBody>
      </p:sp>
    </p:spTree>
    <p:extLst>
      <p:ext uri="{BB962C8B-B14F-4D97-AF65-F5344CB8AC3E}">
        <p14:creationId xmlns:p14="http://schemas.microsoft.com/office/powerpoint/2010/main" val="309779881"/>
      </p:ext>
    </p:extLst>
  </p:cSld>
  <p:clrMapOvr>
    <a:masterClrMapping/>
  </p:clrMapOvr>
  <p:hf hdr="0"/>
  <p:extLst>
    <p:ext uri="{DCECCB84-F9BA-43D5-87BE-67443E8EF086}">
      <p15:sldGuideLst xmlns:p15="http://schemas.microsoft.com/office/powerpoint/2012/main">
        <p15:guide id="1" orient="horz" pos="504">
          <p15:clr>
            <a:srgbClr val="FBAE40"/>
          </p15:clr>
        </p15:guide>
        <p15:guide id="2" pos="2880">
          <p15:clr>
            <a:srgbClr val="FBAE40"/>
          </p15:clr>
        </p15:guide>
        <p15:guide id="3" orient="horz" pos="3312">
          <p15:clr>
            <a:srgbClr val="FBAE40"/>
          </p15:clr>
        </p15:guide>
        <p15:guide id="4" orient="horz" pos="30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ext slide_3 cols of inf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703071" y="1399033"/>
            <a:ext cx="10972800" cy="1324917"/>
          </a:xfrm>
        </p:spPr>
        <p:txBody>
          <a:bodyPr>
            <a:noAutofit/>
          </a:bodyPr>
          <a:lstStyle>
            <a:lvl1pPr marL="0" indent="0">
              <a:spcAft>
                <a:spcPts val="600"/>
              </a:spcAft>
              <a:buNone/>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Text Placeholder 3">
            <a:extLst>
              <a:ext uri="{FF2B5EF4-FFF2-40B4-BE49-F238E27FC236}">
                <a16:creationId xmlns="" xmlns:a16="http://schemas.microsoft.com/office/drawing/2014/main" id="{2E14287E-2BC2-4404-8B1E-919EE0806833}"/>
              </a:ext>
            </a:extLst>
          </p:cNvPr>
          <p:cNvSpPr>
            <a:spLocks noGrp="1"/>
          </p:cNvSpPr>
          <p:nvPr>
            <p:ph type="body" sz="quarter" idx="14" hasCustomPrompt="1"/>
          </p:nvPr>
        </p:nvSpPr>
        <p:spPr>
          <a:xfrm>
            <a:off x="702732"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7" name="Text Placeholder 6">
            <a:extLst>
              <a:ext uri="{FF2B5EF4-FFF2-40B4-BE49-F238E27FC236}">
                <a16:creationId xmlns="" xmlns:a16="http://schemas.microsoft.com/office/drawing/2014/main" id="{A2C1C3B2-BFE0-410E-B1A5-506D2C13FBFD}"/>
              </a:ext>
            </a:extLst>
          </p:cNvPr>
          <p:cNvSpPr>
            <a:spLocks noGrp="1"/>
          </p:cNvSpPr>
          <p:nvPr>
            <p:ph type="body" sz="quarter" idx="15" hasCustomPrompt="1"/>
          </p:nvPr>
        </p:nvSpPr>
        <p:spPr>
          <a:xfrm>
            <a:off x="702733"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15" name="Straight Connector 14">
            <a:extLst>
              <a:ext uri="{FF2B5EF4-FFF2-40B4-BE49-F238E27FC236}">
                <a16:creationId xmlns="" xmlns:a16="http://schemas.microsoft.com/office/drawing/2014/main" id="{18A0E753-DD17-437C-B0BE-7188028A1A5B}"/>
              </a:ext>
            </a:extLst>
          </p:cNvPr>
          <p:cNvCxnSpPr/>
          <p:nvPr userDrawn="1"/>
        </p:nvCxnSpPr>
        <p:spPr>
          <a:xfrm>
            <a:off x="703072"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7" name="Text Placeholder 3">
            <a:extLst>
              <a:ext uri="{FF2B5EF4-FFF2-40B4-BE49-F238E27FC236}">
                <a16:creationId xmlns="" xmlns:a16="http://schemas.microsoft.com/office/drawing/2014/main" id="{D0597D9A-2BCD-4C1D-90D1-78855B96FC30}"/>
              </a:ext>
            </a:extLst>
          </p:cNvPr>
          <p:cNvSpPr>
            <a:spLocks noGrp="1"/>
          </p:cNvSpPr>
          <p:nvPr>
            <p:ph type="body" sz="quarter" idx="16" hasCustomPrompt="1"/>
          </p:nvPr>
        </p:nvSpPr>
        <p:spPr>
          <a:xfrm>
            <a:off x="4505780"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18" name="Text Placeholder 6">
            <a:extLst>
              <a:ext uri="{FF2B5EF4-FFF2-40B4-BE49-F238E27FC236}">
                <a16:creationId xmlns="" xmlns:a16="http://schemas.microsoft.com/office/drawing/2014/main" id="{FF28D5D2-2F83-4652-93B4-6DB570C76803}"/>
              </a:ext>
            </a:extLst>
          </p:cNvPr>
          <p:cNvSpPr>
            <a:spLocks noGrp="1"/>
          </p:cNvSpPr>
          <p:nvPr>
            <p:ph type="body" sz="quarter" idx="17" hasCustomPrompt="1"/>
          </p:nvPr>
        </p:nvSpPr>
        <p:spPr>
          <a:xfrm>
            <a:off x="4505781"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20" name="Straight Connector 19">
            <a:extLst>
              <a:ext uri="{FF2B5EF4-FFF2-40B4-BE49-F238E27FC236}">
                <a16:creationId xmlns="" xmlns:a16="http://schemas.microsoft.com/office/drawing/2014/main" id="{82F4D751-0FE5-45A8-8D5C-435E7B6FA289}"/>
              </a:ext>
            </a:extLst>
          </p:cNvPr>
          <p:cNvCxnSpPr/>
          <p:nvPr userDrawn="1"/>
        </p:nvCxnSpPr>
        <p:spPr>
          <a:xfrm>
            <a:off x="4506120"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1" name="Text Placeholder 3">
            <a:extLst>
              <a:ext uri="{FF2B5EF4-FFF2-40B4-BE49-F238E27FC236}">
                <a16:creationId xmlns="" xmlns:a16="http://schemas.microsoft.com/office/drawing/2014/main" id="{1BFB0C98-F899-4F93-BDF4-17B9E69BCCDE}"/>
              </a:ext>
            </a:extLst>
          </p:cNvPr>
          <p:cNvSpPr>
            <a:spLocks noGrp="1"/>
          </p:cNvSpPr>
          <p:nvPr>
            <p:ph type="body" sz="quarter" idx="18" hasCustomPrompt="1"/>
          </p:nvPr>
        </p:nvSpPr>
        <p:spPr>
          <a:xfrm>
            <a:off x="8308828" y="3051208"/>
            <a:ext cx="3134539" cy="683394"/>
          </a:xfrm>
        </p:spPr>
        <p:txBody>
          <a:bodyPr anchor="b">
            <a:normAutofit/>
          </a:bodyPr>
          <a:lstStyle>
            <a:lvl1pPr marL="0" indent="0">
              <a:buNone/>
              <a:defRPr sz="1800">
                <a:solidFill>
                  <a:schemeClr val="accent4"/>
                </a:solidFill>
              </a:defRPr>
            </a:lvl1pPr>
          </a:lstStyle>
          <a:p>
            <a:pPr lvl="0"/>
            <a:r>
              <a:rPr lang="en-US" dirty="0"/>
              <a:t>Heading</a:t>
            </a:r>
          </a:p>
        </p:txBody>
      </p:sp>
      <p:sp>
        <p:nvSpPr>
          <p:cNvPr id="22" name="Text Placeholder 6">
            <a:extLst>
              <a:ext uri="{FF2B5EF4-FFF2-40B4-BE49-F238E27FC236}">
                <a16:creationId xmlns="" xmlns:a16="http://schemas.microsoft.com/office/drawing/2014/main" id="{6DDD0E25-0563-4C57-8E8B-2C4840C0879F}"/>
              </a:ext>
            </a:extLst>
          </p:cNvPr>
          <p:cNvSpPr>
            <a:spLocks noGrp="1"/>
          </p:cNvSpPr>
          <p:nvPr>
            <p:ph type="body" sz="quarter" idx="19" hasCustomPrompt="1"/>
          </p:nvPr>
        </p:nvSpPr>
        <p:spPr>
          <a:xfrm>
            <a:off x="8308829" y="3878981"/>
            <a:ext cx="3134539" cy="2117023"/>
          </a:xfrm>
        </p:spPr>
        <p:txBody>
          <a:bodyPr>
            <a:normAutofit/>
          </a:bodyPr>
          <a:lstStyle>
            <a:lvl1pPr marL="0" indent="0">
              <a:buNone/>
              <a:defRPr sz="1600"/>
            </a:lvl1pPr>
          </a:lstStyle>
          <a:p>
            <a:pPr lvl="0"/>
            <a:r>
              <a:rPr lang="en-US" sz="1800" dirty="0"/>
              <a:t>Copy</a:t>
            </a:r>
            <a:endParaRPr lang="en-US" dirty="0"/>
          </a:p>
        </p:txBody>
      </p:sp>
      <p:cxnSp>
        <p:nvCxnSpPr>
          <p:cNvPr id="23" name="Straight Connector 22">
            <a:extLst>
              <a:ext uri="{FF2B5EF4-FFF2-40B4-BE49-F238E27FC236}">
                <a16:creationId xmlns="" xmlns:a16="http://schemas.microsoft.com/office/drawing/2014/main" id="{62743DCF-062C-4D40-AD62-98FD82CF31B2}"/>
              </a:ext>
            </a:extLst>
          </p:cNvPr>
          <p:cNvCxnSpPr/>
          <p:nvPr userDrawn="1"/>
        </p:nvCxnSpPr>
        <p:spPr>
          <a:xfrm>
            <a:off x="8309168" y="3744227"/>
            <a:ext cx="3198369"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519023"/>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ext slide_Photo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7"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1"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58930443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ext slide_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590205"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5837768"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1702018181"/>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ext slide_Photo_colo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6" y="1764146"/>
            <a:ext cx="5678193" cy="4250618"/>
          </a:xfrm>
          <a:solidFill>
            <a:schemeClr val="accent6">
              <a:lumMod val="20000"/>
              <a:lumOff val="80000"/>
            </a:schemeClr>
          </a:solidFill>
        </p:spPr>
        <p:txBody>
          <a:bodyPr lIns="182880" tIns="274320" rIns="54864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1"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156537385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03_Text slide">
    <p:spTree>
      <p:nvGrpSpPr>
        <p:cNvPr id="1" name=""/>
        <p:cNvGrpSpPr/>
        <p:nvPr/>
      </p:nvGrpSpPr>
      <p:grpSpPr>
        <a:xfrm>
          <a:off x="0" y="0"/>
          <a:ext cx="0" cy="0"/>
          <a:chOff x="0" y="0"/>
          <a:chExt cx="0" cy="0"/>
        </a:xfrm>
      </p:grpSpPr>
      <p:sp>
        <p:nvSpPr>
          <p:cNvPr id="2" name="Title 1"/>
          <p:cNvSpPr>
            <a:spLocks noGrp="1"/>
          </p:cNvSpPr>
          <p:nvPr>
            <p:ph type="title"/>
          </p:nvPr>
        </p:nvSpPr>
        <p:spPr>
          <a:xfrm>
            <a:off x="616877" y="869716"/>
            <a:ext cx="10762323" cy="578085"/>
          </a:xfrm>
          <a:prstGeom prst="rect">
            <a:avLst/>
          </a:prstGeo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hasCustomPrompt="1"/>
          </p:nvPr>
        </p:nvSpPr>
        <p:spPr>
          <a:xfrm>
            <a:off x="609600" y="1600200"/>
            <a:ext cx="10972800" cy="4297680"/>
          </a:xfrm>
          <a:prstGeom prst="rect">
            <a:avLst/>
          </a:prstGeo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3" hasCustomPrompt="1"/>
          </p:nvPr>
        </p:nvSpPr>
        <p:spPr>
          <a:xfrm>
            <a:off x="609600" y="338115"/>
            <a:ext cx="5172483" cy="265412"/>
          </a:xfrm>
          <a:prstGeom prst="rect">
            <a:avLst/>
          </a:prstGeo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7" name="TextBox 6">
            <a:extLst>
              <a:ext uri="{FF2B5EF4-FFF2-40B4-BE49-F238E27FC236}">
                <a16:creationId xmlns="" xmlns:a16="http://schemas.microsoft.com/office/drawing/2014/main" id="{61200926-E3E6-4937-8517-2A0DAC21D6D4}"/>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269245412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ext slide_Photo_color text box">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5838042" y="1764146"/>
            <a:ext cx="6354233" cy="4250618"/>
          </a:xfrm>
        </p:spPr>
        <p:txBody>
          <a:bodyPr>
            <a:normAutofit/>
          </a:bodyPr>
          <a:lstStyle>
            <a:lvl1pPr marL="0" indent="0">
              <a:buNone/>
              <a:defRPr sz="1800">
                <a:solidFill>
                  <a:schemeClr val="accent4"/>
                </a:solidFill>
              </a:defRPr>
            </a:lvl1pPr>
          </a:lstStyle>
          <a:p>
            <a:r>
              <a:rPr lang="en-US" dirty="0"/>
              <a:t>Click icon to add picture</a:t>
            </a:r>
          </a:p>
        </p:txBody>
      </p:sp>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1" y="1764146"/>
            <a:ext cx="5678193" cy="4250618"/>
          </a:xfrm>
          <a:solidFill>
            <a:schemeClr val="accent6">
              <a:lumMod val="20000"/>
              <a:lumOff val="80000"/>
            </a:schemeClr>
          </a:solidFill>
        </p:spPr>
        <p:txBody>
          <a:bodyPr lIns="457200" tIns="274320" rIns="18288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Tree>
    <p:extLst>
      <p:ext uri="{BB962C8B-B14F-4D97-AF65-F5344CB8AC3E}">
        <p14:creationId xmlns:p14="http://schemas.microsoft.com/office/powerpoint/2010/main" val="224799655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 slid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7" y="1764146"/>
            <a:ext cx="5134971" cy="4250618"/>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9" name="TextBox 8"/>
          <p:cNvSpPr txBox="1"/>
          <p:nvPr userDrawn="1"/>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5" name="Chart Placeholder 4">
            <a:extLst>
              <a:ext uri="{FF2B5EF4-FFF2-40B4-BE49-F238E27FC236}">
                <a16:creationId xmlns="" xmlns:a16="http://schemas.microsoft.com/office/drawing/2014/main" id="{031CB592-BF6C-4B63-BECA-BBFAA1977FA6}"/>
              </a:ext>
            </a:extLst>
          </p:cNvPr>
          <p:cNvSpPr>
            <a:spLocks noGrp="1"/>
          </p:cNvSpPr>
          <p:nvPr>
            <p:ph type="chart" sz="quarter" idx="14"/>
          </p:nvPr>
        </p:nvSpPr>
        <p:spPr>
          <a:xfrm>
            <a:off x="0" y="1764146"/>
            <a:ext cx="6301317" cy="4250892"/>
          </a:xfrm>
        </p:spPr>
        <p:txBody>
          <a:bodyPr>
            <a:normAutofit/>
          </a:bodyPr>
          <a:lstStyle>
            <a:lvl1pPr marL="0" indent="0">
              <a:buNone/>
              <a:defRPr sz="1800">
                <a:solidFill>
                  <a:schemeClr val="accent4"/>
                </a:solidFill>
              </a:defRPr>
            </a:lvl1pPr>
          </a:lstStyle>
          <a:p>
            <a:r>
              <a:rPr lang="en-US" dirty="0"/>
              <a:t>Click icon to add chart</a:t>
            </a:r>
          </a:p>
        </p:txBody>
      </p:sp>
    </p:spTree>
    <p:extLst>
      <p:ext uri="{BB962C8B-B14F-4D97-AF65-F5344CB8AC3E}">
        <p14:creationId xmlns:p14="http://schemas.microsoft.com/office/powerpoint/2010/main" val="2942784168"/>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17" name="Straight Connector 16"/>
          <p:cNvCxnSpPr/>
          <p:nvPr userDrawn="1"/>
        </p:nvCxnSpPr>
        <p:spPr>
          <a:xfrm>
            <a:off x="12075" y="626661"/>
            <a:ext cx="12166220" cy="0"/>
          </a:xfrm>
          <a:prstGeom prst="line">
            <a:avLst/>
          </a:prstGeom>
          <a:ln w="31750">
            <a:solidFill>
              <a:srgbClr val="006D9D"/>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a:t>Slide Title (Calibri 24 Bold) </a:t>
            </a:r>
          </a:p>
        </p:txBody>
      </p:sp>
      <p:sp>
        <p:nvSpPr>
          <p:cNvPr id="12" name="TextBox 11"/>
          <p:cNvSpPr txBox="1"/>
          <p:nvPr userDrawn="1"/>
        </p:nvSpPr>
        <p:spPr>
          <a:xfrm>
            <a:off x="10876548" y="6575683"/>
            <a:ext cx="1267325" cy="258982"/>
          </a:xfrm>
          <a:prstGeom prst="rect">
            <a:avLst/>
          </a:prstGeom>
          <a:noFill/>
        </p:spPr>
        <p:txBody>
          <a:bodyPr wrap="square" rtlCol="0">
            <a:spAutoFit/>
          </a:bodyPr>
          <a:lstStyle/>
          <a:p>
            <a:pPr algn="r"/>
            <a:fld id="{D1ECD130-9A17-4116-ABBB-FD0FFCB07F03}" type="slidenum">
              <a:rPr lang="en-US" sz="1083" smtClean="0">
                <a:solidFill>
                  <a:srgbClr val="7F7F7F"/>
                </a:solidFill>
                <a:latin typeface="Calibri" panose="020F0502020204030204" pitchFamily="34" charset="0"/>
                <a:cs typeface="Calibri" panose="020F0502020204030204" pitchFamily="34" charset="0"/>
              </a:rPr>
              <a:pPr algn="r"/>
              <a:t>‹#›</a:t>
            </a:fld>
            <a:endParaRPr lang="en-US" sz="1083" dirty="0">
              <a:solidFill>
                <a:srgbClr val="7F7F7F"/>
              </a:solidFill>
              <a:latin typeface="Calibri" panose="020F0502020204030204" pitchFamily="34" charset="0"/>
              <a:cs typeface="Calibri" panose="020F0502020204030204" pitchFamily="34" charset="0"/>
            </a:endParaRPr>
          </a:p>
        </p:txBody>
      </p:sp>
      <p:sp>
        <p:nvSpPr>
          <p:cNvPr id="9" name="TextBox 8"/>
          <p:cNvSpPr txBox="1"/>
          <p:nvPr userDrawn="1"/>
        </p:nvSpPr>
        <p:spPr bwMode="gray">
          <a:xfrm>
            <a:off x="552289" y="6611571"/>
            <a:ext cx="3159839" cy="258982"/>
          </a:xfrm>
          <a:prstGeom prst="rect">
            <a:avLst/>
          </a:prstGeom>
          <a:noFill/>
        </p:spPr>
        <p:txBody>
          <a:bodyPr wrap="none" rtlCol="0">
            <a:spAutoFit/>
          </a:bodyPr>
          <a:lstStyle/>
          <a:p>
            <a:pPr algn="ctr"/>
            <a:r>
              <a:rPr lang="en-US" sz="1083" b="1" dirty="0">
                <a:solidFill>
                  <a:srgbClr val="FF0000"/>
                </a:solidFill>
                <a:latin typeface="Calibri" panose="020F0502020204030204" pitchFamily="34" charset="0"/>
                <a:cs typeface="Calibri" panose="020F0502020204030204" pitchFamily="34" charset="0"/>
              </a:rPr>
              <a:t>Confidential and Proprietary - For Internal Use Only</a:t>
            </a:r>
          </a:p>
        </p:txBody>
      </p:sp>
    </p:spTree>
    <p:extLst>
      <p:ext uri="{BB962C8B-B14F-4D97-AF65-F5344CB8AC3E}">
        <p14:creationId xmlns:p14="http://schemas.microsoft.com/office/powerpoint/2010/main" val="360912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4" y="202590"/>
            <a:ext cx="3806855" cy="194651"/>
          </a:xfrm>
          <a:prstGeom prst="rect">
            <a:avLst/>
          </a:prstGeo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7984467" y="202590"/>
            <a:ext cx="3806855" cy="194651"/>
          </a:xfrm>
          <a:prstGeom prst="rect">
            <a:avLst/>
          </a:prstGeom>
        </p:spPr>
        <p:txBody>
          <a:bodyPr wrap="none">
            <a:noAutofit/>
          </a:bodyPr>
          <a:lstStyle>
            <a:lvl1pPr marL="0" indent="0" algn="r">
              <a:buNone/>
              <a:defRPr sz="825" baseline="0">
                <a:solidFill>
                  <a:schemeClr val="tx1">
                    <a:lumMod val="75000"/>
                    <a:lumOff val="25000"/>
                  </a:schemeClr>
                </a:solidFill>
              </a:defRPr>
            </a:lvl1pPr>
          </a:lstStyle>
          <a:p>
            <a:pPr lvl="0"/>
            <a:r>
              <a:rPr lang="en-US" dirty="0"/>
              <a:t>DEPARTMENT NAME (optional)</a:t>
            </a:r>
          </a:p>
        </p:txBody>
      </p:sp>
      <p:sp>
        <p:nvSpPr>
          <p:cNvPr id="2" name="Title 1"/>
          <p:cNvSpPr>
            <a:spLocks noGrp="1"/>
          </p:cNvSpPr>
          <p:nvPr>
            <p:ph type="title" hasCustomPrompt="1"/>
          </p:nvPr>
        </p:nvSpPr>
        <p:spPr>
          <a:xfrm>
            <a:off x="876982" y="705681"/>
            <a:ext cx="8838049" cy="1004888"/>
          </a:xfrm>
          <a:prstGeom prst="rect">
            <a:avLst/>
          </a:prstGeom>
        </p:spPr>
        <p:txBody>
          <a:bodyPr/>
          <a:lstStyle>
            <a:lvl1pPr>
              <a:defRPr sz="2250" baseline="0"/>
            </a:lvl1pPr>
          </a:lstStyle>
          <a:p>
            <a:r>
              <a:rPr lang="en-US" dirty="0"/>
              <a:t>Basic 1 Column Slide To Start. Title can go to Two lines.</a:t>
            </a:r>
          </a:p>
        </p:txBody>
      </p:sp>
      <p:sp>
        <p:nvSpPr>
          <p:cNvPr id="6" name="Content Placeholder 5"/>
          <p:cNvSpPr>
            <a:spLocks noGrp="1"/>
          </p:cNvSpPr>
          <p:nvPr>
            <p:ph sz="quarter" idx="19"/>
          </p:nvPr>
        </p:nvSpPr>
        <p:spPr>
          <a:xfrm>
            <a:off x="876982" y="1761996"/>
            <a:ext cx="8838049" cy="4152900"/>
          </a:xfrm>
          <a:prstGeom prst="rect">
            <a:avLst/>
          </a:prstGeom>
        </p:spPr>
        <p:txBody>
          <a:bodyPr/>
          <a:lstStyle>
            <a:lvl1pPr>
              <a:defRPr sz="1286"/>
            </a:lvl1pPr>
            <a:lvl2pPr>
              <a:defRPr sz="1286"/>
            </a:lvl2pPr>
            <a:lvl3pPr>
              <a:defRPr sz="1286"/>
            </a:lvl3pPr>
            <a:lvl4pPr>
              <a:defRPr sz="1286"/>
            </a:lvl4pPr>
            <a:lvl5pPr>
              <a:defRPr sz="128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19923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0B3032CB-00DC-4325-91CD-E31971F8AD72}"/>
              </a:ext>
            </a:extLst>
          </p:cNvPr>
          <p:cNvSpPr/>
          <p:nvPr/>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Title Placeholder 1"/>
          <p:cNvSpPr>
            <a:spLocks noGrp="1"/>
          </p:cNvSpPr>
          <p:nvPr>
            <p:ph type="title"/>
          </p:nvPr>
        </p:nvSpPr>
        <p:spPr>
          <a:xfrm>
            <a:off x="527247" y="692309"/>
            <a:ext cx="10694744" cy="538826"/>
          </a:xfrm>
          <a:prstGeom prst="rect">
            <a:avLst/>
          </a:prstGeom>
        </p:spPr>
        <p:txBody>
          <a:bodyPr vert="horz" lIns="91440" tIns="45720" rIns="91440" bIns="45720" rtlCol="0" anchor="t">
            <a:normAutofit/>
          </a:bodyPr>
          <a:lstStyle>
            <a:lvl1pPr>
              <a:defRPr sz="2200"/>
            </a:lvl1pPr>
          </a:lstStyle>
          <a:p>
            <a:r>
              <a:rPr lang="en-US"/>
              <a:t>Click to edit Master title style</a:t>
            </a:r>
            <a:endParaRPr lang="en-US" dirty="0"/>
          </a:p>
        </p:txBody>
      </p:sp>
      <p:sp>
        <p:nvSpPr>
          <p:cNvPr id="6" name="Content Placeholder 5"/>
          <p:cNvSpPr>
            <a:spLocks noGrp="1"/>
          </p:cNvSpPr>
          <p:nvPr>
            <p:ph sz="quarter" idx="10"/>
          </p:nvPr>
        </p:nvSpPr>
        <p:spPr>
          <a:xfrm>
            <a:off x="405539" y="323850"/>
            <a:ext cx="3749837" cy="336550"/>
          </a:xfrm>
          <a:prstGeom prst="rect">
            <a:avLst/>
          </a:prstGeom>
        </p:spPr>
        <p:txBody>
          <a:bodyPr/>
          <a:lstStyle>
            <a:lvl1pPr marL="0" indent="0">
              <a:buNone/>
              <a:defRPr sz="1000" b="1" baseline="0">
                <a:solidFill>
                  <a:schemeClr val="accent3"/>
                </a:solidFill>
              </a:defRPr>
            </a:lvl1pPr>
            <a:lvl2pPr marL="457200" indent="0">
              <a:buNone/>
              <a:defRPr sz="1200">
                <a:solidFill>
                  <a:schemeClr val="accent3"/>
                </a:solidFill>
              </a:defRPr>
            </a:lvl2pPr>
            <a:lvl3pPr marL="914400" indent="0">
              <a:buNone/>
              <a:defRPr sz="1200">
                <a:solidFill>
                  <a:schemeClr val="accent3"/>
                </a:solidFill>
              </a:defRPr>
            </a:lvl3pPr>
            <a:lvl4pPr marL="1371600" indent="0">
              <a:buNone/>
              <a:defRPr sz="1200">
                <a:solidFill>
                  <a:schemeClr val="accent3"/>
                </a:solidFill>
              </a:defRPr>
            </a:lvl4pPr>
            <a:lvl5pPr marL="1828800" indent="0">
              <a:buNone/>
              <a:defRPr sz="1200">
                <a:solidFill>
                  <a:schemeClr val="accent3"/>
                </a:solidFill>
              </a:defRPr>
            </a:lvl5pPr>
          </a:lstStyle>
          <a:p>
            <a:pPr lvl="0"/>
            <a:r>
              <a:rPr lang="en-US"/>
              <a:t>Click to edit Master text styles</a:t>
            </a:r>
          </a:p>
        </p:txBody>
      </p:sp>
      <p:sp>
        <p:nvSpPr>
          <p:cNvPr id="9" name="Text Placeholder 8"/>
          <p:cNvSpPr>
            <a:spLocks noGrp="1"/>
          </p:cNvSpPr>
          <p:nvPr>
            <p:ph type="body" sz="quarter" idx="11"/>
          </p:nvPr>
        </p:nvSpPr>
        <p:spPr>
          <a:xfrm>
            <a:off x="527248" y="1231901"/>
            <a:ext cx="10695320" cy="561975"/>
          </a:xfrm>
          <a:prstGeom prst="rect">
            <a:avLst/>
          </a:prstGeom>
        </p:spPr>
        <p:txBody>
          <a:bodyPr/>
          <a:lstStyle>
            <a:lvl1pPr marL="0" indent="0">
              <a:buNone/>
              <a:defRPr sz="1400" baseline="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832970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Freeform 1">
            <a:extLst>
              <a:ext uri="{FF2B5EF4-FFF2-40B4-BE49-F238E27FC236}">
                <a16:creationId xmlns="" xmlns:a16="http://schemas.microsoft.com/office/drawing/2014/main" id="{321B7627-365C-4BF0-80EA-F329D2AA35CB}"/>
              </a:ext>
            </a:extLst>
          </p:cNvPr>
          <p:cNvSpPr/>
          <p:nvPr/>
        </p:nvSpPr>
        <p:spPr>
          <a:xfrm>
            <a:off x="275167" y="160338"/>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Text Placeholder 4"/>
          <p:cNvSpPr>
            <a:spLocks noGrp="1"/>
          </p:cNvSpPr>
          <p:nvPr>
            <p:ph type="body" sz="quarter" idx="10"/>
          </p:nvPr>
        </p:nvSpPr>
        <p:spPr>
          <a:xfrm>
            <a:off x="575734" y="258184"/>
            <a:ext cx="3958167" cy="246063"/>
          </a:xfrm>
          <a:prstGeom prst="rect">
            <a:avLst/>
          </a:prstGeom>
        </p:spPr>
        <p:txBody>
          <a:bodyPr/>
          <a:lstStyle>
            <a:lvl1pPr marL="0" indent="0">
              <a:buNone/>
              <a:defRPr sz="1000" b="1">
                <a:solidFill>
                  <a:schemeClr val="accent3"/>
                </a:solidFill>
                <a:latin typeface="Arial" panose="020B0604020202020204" pitchFamily="34" charset="0"/>
                <a:cs typeface="Arial" panose="020B0604020202020204" pitchFamily="34" charset="0"/>
              </a:defRPr>
            </a:lvl1pPr>
            <a:lvl2pPr marL="457200" indent="0">
              <a:buNone/>
              <a:defRPr sz="1000">
                <a:latin typeface="Arial" panose="020B0604020202020204" pitchFamily="34" charset="0"/>
                <a:cs typeface="Arial" panose="020B0604020202020204" pitchFamily="34" charset="0"/>
              </a:defRPr>
            </a:lvl2pPr>
            <a:lvl3pPr marL="914400" indent="0">
              <a:buNone/>
              <a:defRPr sz="10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stStyle>
          <a:p>
            <a:pPr lvl="0"/>
            <a:r>
              <a:rPr lang="en-US"/>
              <a:t>Edit Master text styles</a:t>
            </a:r>
          </a:p>
        </p:txBody>
      </p:sp>
      <p:sp>
        <p:nvSpPr>
          <p:cNvPr id="6" name="Title Placeholder 1"/>
          <p:cNvSpPr>
            <a:spLocks noGrp="1"/>
          </p:cNvSpPr>
          <p:nvPr>
            <p:ph type="title"/>
          </p:nvPr>
        </p:nvSpPr>
        <p:spPr>
          <a:xfrm>
            <a:off x="558288" y="769752"/>
            <a:ext cx="11148803" cy="445985"/>
          </a:xfrm>
          <a:prstGeom prst="rect">
            <a:avLst/>
          </a:prstGeom>
        </p:spPr>
        <p:txBody>
          <a:bodyPr vert="horz" lIns="91440" tIns="45720" rIns="91440" bIns="45720" rtlCol="0" anchor="t">
            <a:normAutofit/>
          </a:bodyPr>
          <a:lstStyle>
            <a:lvl1pPr>
              <a:defRPr sz="2200"/>
            </a:lvl1pPr>
          </a:lstStyle>
          <a:p>
            <a:r>
              <a:rPr lang="en-US" dirty="0"/>
              <a:t>Click to edit Master title style</a:t>
            </a:r>
          </a:p>
        </p:txBody>
      </p:sp>
    </p:spTree>
    <p:extLst>
      <p:ext uri="{BB962C8B-B14F-4D97-AF65-F5344CB8AC3E}">
        <p14:creationId xmlns:p14="http://schemas.microsoft.com/office/powerpoint/2010/main" val="552389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reeform 6">
            <a:extLst>
              <a:ext uri="{FF2B5EF4-FFF2-40B4-BE49-F238E27FC236}">
                <a16:creationId xmlns="" xmlns:a16="http://schemas.microsoft.com/office/drawing/2014/main" id="{97572B26-8816-4AA4-B749-DD4C52D0EF37}"/>
              </a:ext>
            </a:extLst>
          </p:cNvPr>
          <p:cNvSpPr/>
          <p:nvPr userDrawn="1"/>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Box 2">
            <a:extLst>
              <a:ext uri="{FF2B5EF4-FFF2-40B4-BE49-F238E27FC236}">
                <a16:creationId xmlns="" xmlns:a16="http://schemas.microsoft.com/office/drawing/2014/main" id="{5D45972A-BAEE-4F07-A096-47CAC1FBEF90}"/>
              </a:ext>
            </a:extLst>
          </p:cNvPr>
          <p:cNvSpPr txBox="1">
            <a:spLocks noChangeArrowheads="1"/>
          </p:cNvSpPr>
          <p:nvPr userDrawn="1"/>
        </p:nvSpPr>
        <p:spPr bwMode="auto">
          <a:xfrm>
            <a:off x="575734" y="323851"/>
            <a:ext cx="3958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en-US" sz="1800" b="1" dirty="0">
                <a:solidFill>
                  <a:srgbClr val="0B78B2"/>
                </a:solidFill>
                <a:latin typeface="Arial" charset="0"/>
                <a:cs typeface="Arial" charset="0"/>
              </a:rPr>
              <a:t>CHRONIC CONDITIONS REPORT</a:t>
            </a:r>
          </a:p>
        </p:txBody>
      </p:sp>
    </p:spTree>
    <p:extLst>
      <p:ext uri="{BB962C8B-B14F-4D97-AF65-F5344CB8AC3E}">
        <p14:creationId xmlns:p14="http://schemas.microsoft.com/office/powerpoint/2010/main" val="4066794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Freeform 3"/>
          <p:cNvSpPr/>
          <p:nvPr/>
        </p:nvSpPr>
        <p:spPr>
          <a:xfrm>
            <a:off x="275167" y="160338"/>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Text Placeholder 4"/>
          <p:cNvSpPr>
            <a:spLocks noGrp="1"/>
          </p:cNvSpPr>
          <p:nvPr>
            <p:ph type="body" sz="quarter" idx="10"/>
          </p:nvPr>
        </p:nvSpPr>
        <p:spPr>
          <a:xfrm>
            <a:off x="575734" y="258184"/>
            <a:ext cx="3958167" cy="246063"/>
          </a:xfrm>
          <a:prstGeom prst="rect">
            <a:avLst/>
          </a:prstGeom>
        </p:spPr>
        <p:txBody>
          <a:bodyPr/>
          <a:lstStyle>
            <a:lvl1pPr marL="0" indent="0">
              <a:buNone/>
              <a:defRPr sz="1000" b="1">
                <a:solidFill>
                  <a:schemeClr val="accent3"/>
                </a:solidFill>
                <a:latin typeface="Arial" panose="020B0604020202020204" pitchFamily="34" charset="0"/>
                <a:cs typeface="Arial" panose="020B0604020202020204" pitchFamily="34" charset="0"/>
              </a:defRPr>
            </a:lvl1pPr>
            <a:lvl2pPr marL="457200" indent="0">
              <a:buNone/>
              <a:defRPr sz="1000">
                <a:latin typeface="Arial" panose="020B0604020202020204" pitchFamily="34" charset="0"/>
                <a:cs typeface="Arial" panose="020B0604020202020204" pitchFamily="34" charset="0"/>
              </a:defRPr>
            </a:lvl2pPr>
            <a:lvl3pPr marL="914400" indent="0">
              <a:buNone/>
              <a:defRPr sz="10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itle Placeholder 1"/>
          <p:cNvSpPr>
            <a:spLocks noGrp="1"/>
          </p:cNvSpPr>
          <p:nvPr>
            <p:ph type="title"/>
          </p:nvPr>
        </p:nvSpPr>
        <p:spPr>
          <a:xfrm>
            <a:off x="558288" y="769752"/>
            <a:ext cx="11148803" cy="445985"/>
          </a:xfrm>
          <a:prstGeom prst="rect">
            <a:avLst/>
          </a:prstGeom>
        </p:spPr>
        <p:txBody>
          <a:bodyPr vert="horz" lIns="91440" tIns="45720" rIns="91440" bIns="45720" rtlCol="0" anchor="t">
            <a:normAutofit/>
          </a:bodyPr>
          <a:lstStyle>
            <a:lvl1pPr>
              <a:defRPr sz="2200"/>
            </a:lvl1pPr>
          </a:lstStyle>
          <a:p>
            <a:r>
              <a:rPr lang="en-US" dirty="0"/>
              <a:t>Click to edit Master title style</a:t>
            </a:r>
          </a:p>
        </p:txBody>
      </p:sp>
    </p:spTree>
    <p:extLst>
      <p:ext uri="{BB962C8B-B14F-4D97-AF65-F5344CB8AC3E}">
        <p14:creationId xmlns:p14="http://schemas.microsoft.com/office/powerpoint/2010/main" val="3001428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5BF70C21-4630-41CD-B294-F184E872017C}"/>
              </a:ext>
            </a:extLst>
          </p:cNvPr>
          <p:cNvSpPr/>
          <p:nvPr/>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TextBox 8">
            <a:extLst>
              <a:ext uri="{FF2B5EF4-FFF2-40B4-BE49-F238E27FC236}">
                <a16:creationId xmlns="" xmlns:a16="http://schemas.microsoft.com/office/drawing/2014/main" id="{53C12D6C-0FCD-47E0-B56A-5170F6991F9C}"/>
              </a:ext>
            </a:extLst>
          </p:cNvPr>
          <p:cNvSpPr txBox="1">
            <a:spLocks noChangeArrowheads="1"/>
          </p:cNvSpPr>
          <p:nvPr userDrawn="1"/>
        </p:nvSpPr>
        <p:spPr bwMode="auto">
          <a:xfrm>
            <a:off x="575734" y="334963"/>
            <a:ext cx="37613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r>
              <a:rPr lang="en-US" sz="1000" b="1" dirty="0">
                <a:solidFill>
                  <a:srgbClr val="0B78B2"/>
                </a:solidFill>
                <a:cs typeface="Arial" charset="0"/>
              </a:rPr>
              <a:t>ENGAGEMENT PROFILE</a:t>
            </a:r>
          </a:p>
        </p:txBody>
      </p:sp>
      <p:sp>
        <p:nvSpPr>
          <p:cNvPr id="5" name="Title Placeholder 1"/>
          <p:cNvSpPr>
            <a:spLocks noGrp="1"/>
          </p:cNvSpPr>
          <p:nvPr>
            <p:ph type="title"/>
          </p:nvPr>
        </p:nvSpPr>
        <p:spPr>
          <a:xfrm>
            <a:off x="527247" y="692309"/>
            <a:ext cx="10694744" cy="538826"/>
          </a:xfrm>
          <a:prstGeom prst="rect">
            <a:avLst/>
          </a:prstGeom>
        </p:spPr>
        <p:txBody>
          <a:bodyPr vert="horz" lIns="91440" tIns="45720" rIns="91440" bIns="45720" rtlCol="0" anchor="t">
            <a:normAutofit/>
          </a:bodyPr>
          <a:lstStyle>
            <a:lvl1pPr>
              <a:defRPr sz="2200"/>
            </a:lvl1pPr>
          </a:lstStyle>
          <a:p>
            <a:r>
              <a:rPr lang="en-US" dirty="0"/>
              <a:t>Click to edit Master title style</a:t>
            </a:r>
          </a:p>
        </p:txBody>
      </p:sp>
      <p:sp>
        <p:nvSpPr>
          <p:cNvPr id="9" name="Text Placeholder 8"/>
          <p:cNvSpPr>
            <a:spLocks noGrp="1"/>
          </p:cNvSpPr>
          <p:nvPr>
            <p:ph type="body" sz="quarter" idx="11"/>
          </p:nvPr>
        </p:nvSpPr>
        <p:spPr>
          <a:xfrm>
            <a:off x="527248" y="1231901"/>
            <a:ext cx="10695320" cy="588273"/>
          </a:xfrm>
          <a:prstGeom prst="rect">
            <a:avLst/>
          </a:prstGeom>
        </p:spPr>
        <p:txBody>
          <a:bodyPr/>
          <a:lstStyle>
            <a:lvl1pPr marL="0" indent="0">
              <a:buNone/>
              <a:defRPr sz="1200" baseline="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1894871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558288" y="769751"/>
            <a:ext cx="7498085" cy="538826"/>
          </a:xfrm>
          <a:prstGeom prst="rect">
            <a:avLst/>
          </a:prstGeom>
        </p:spPr>
        <p:txBody>
          <a:bodyPr vert="horz" lIns="91440" tIns="45720" rIns="91440" bIns="4572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387949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ext slide_with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869716"/>
            <a:ext cx="10762323" cy="578085"/>
          </a:xfrm>
          <a:prstGeom prst="rect">
            <a:avLst/>
          </a:prstGeo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3" hasCustomPrompt="1"/>
          </p:nvPr>
        </p:nvSpPr>
        <p:spPr>
          <a:xfrm>
            <a:off x="609600" y="338115"/>
            <a:ext cx="5172483" cy="265412"/>
          </a:xfrm>
          <a:prstGeom prst="rect">
            <a:avLst/>
          </a:prstGeo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4" name="Table Placeholder 3">
            <a:extLst>
              <a:ext uri="{FF2B5EF4-FFF2-40B4-BE49-F238E27FC236}">
                <a16:creationId xmlns="" xmlns:a16="http://schemas.microsoft.com/office/drawing/2014/main" id="{ED17B108-7BE9-4488-9B48-1171FDD6C1BA}"/>
              </a:ext>
            </a:extLst>
          </p:cNvPr>
          <p:cNvSpPr>
            <a:spLocks noGrp="1"/>
          </p:cNvSpPr>
          <p:nvPr>
            <p:ph type="tbl" sz="quarter" idx="14"/>
          </p:nvPr>
        </p:nvSpPr>
        <p:spPr>
          <a:xfrm>
            <a:off x="609601" y="1612393"/>
            <a:ext cx="10917767" cy="3832225"/>
          </a:xfrm>
          <a:prstGeom prst="rect">
            <a:avLst/>
          </a:prstGeom>
        </p:spPr>
        <p:txBody>
          <a:bodyPr>
            <a:normAutofit/>
          </a:bodyPr>
          <a:lstStyle>
            <a:lvl1pPr marL="0" indent="0">
              <a:buNone/>
              <a:defRPr sz="1800">
                <a:solidFill>
                  <a:schemeClr val="accent4"/>
                </a:solidFill>
              </a:defRPr>
            </a:lvl1pPr>
          </a:lstStyle>
          <a:p>
            <a:r>
              <a:rPr lang="en-US" dirty="0"/>
              <a:t>Click icon to add table</a:t>
            </a:r>
          </a:p>
        </p:txBody>
      </p:sp>
      <p:sp>
        <p:nvSpPr>
          <p:cNvPr id="7" name="TextBox 6">
            <a:extLst>
              <a:ext uri="{FF2B5EF4-FFF2-40B4-BE49-F238E27FC236}">
                <a16:creationId xmlns="" xmlns:a16="http://schemas.microsoft.com/office/drawing/2014/main" id="{01010188-B2A1-495A-AD8F-1DE850A0D197}"/>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36696593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428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reeform 3"/>
          <p:cNvSpPr/>
          <p:nvPr/>
        </p:nvSpPr>
        <p:spPr>
          <a:xfrm>
            <a:off x="275167" y="160338"/>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Text Placeholder 4"/>
          <p:cNvSpPr>
            <a:spLocks noGrp="1"/>
          </p:cNvSpPr>
          <p:nvPr>
            <p:ph type="body" sz="quarter" idx="10"/>
          </p:nvPr>
        </p:nvSpPr>
        <p:spPr>
          <a:xfrm>
            <a:off x="575734" y="258184"/>
            <a:ext cx="3958167" cy="246063"/>
          </a:xfrm>
          <a:prstGeom prst="rect">
            <a:avLst/>
          </a:prstGeom>
        </p:spPr>
        <p:txBody>
          <a:bodyPr/>
          <a:lstStyle>
            <a:lvl1pPr marL="0" indent="0">
              <a:buNone/>
              <a:defRPr sz="1000" b="1">
                <a:solidFill>
                  <a:schemeClr val="accent3"/>
                </a:solidFill>
                <a:latin typeface="Arial" panose="020B0604020202020204" pitchFamily="34" charset="0"/>
                <a:cs typeface="Arial" panose="020B0604020202020204" pitchFamily="34" charset="0"/>
              </a:defRPr>
            </a:lvl1pPr>
            <a:lvl2pPr marL="457200" indent="0">
              <a:buNone/>
              <a:defRPr sz="1000">
                <a:latin typeface="Arial" panose="020B0604020202020204" pitchFamily="34" charset="0"/>
                <a:cs typeface="Arial" panose="020B0604020202020204" pitchFamily="34" charset="0"/>
              </a:defRPr>
            </a:lvl2pPr>
            <a:lvl3pPr marL="914400" indent="0">
              <a:buNone/>
              <a:defRPr sz="10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itle Placeholder 1"/>
          <p:cNvSpPr>
            <a:spLocks noGrp="1"/>
          </p:cNvSpPr>
          <p:nvPr>
            <p:ph type="title"/>
          </p:nvPr>
        </p:nvSpPr>
        <p:spPr>
          <a:xfrm>
            <a:off x="558288" y="769752"/>
            <a:ext cx="11148803" cy="445985"/>
          </a:xfrm>
          <a:prstGeom prst="rect">
            <a:avLst/>
          </a:prstGeom>
        </p:spPr>
        <p:txBody>
          <a:bodyPr vert="horz" lIns="91440" tIns="45720" rIns="91440" bIns="45720" rtlCol="0" anchor="t">
            <a:normAutofit/>
          </a:bodyPr>
          <a:lstStyle>
            <a:lvl1pPr>
              <a:defRPr sz="2200"/>
            </a:lvl1pPr>
          </a:lstStyle>
          <a:p>
            <a:r>
              <a:rPr lang="en-US" dirty="0"/>
              <a:t>Click to edit Master title style</a:t>
            </a:r>
          </a:p>
        </p:txBody>
      </p:sp>
    </p:spTree>
    <p:extLst>
      <p:ext uri="{BB962C8B-B14F-4D97-AF65-F5344CB8AC3E}">
        <p14:creationId xmlns:p14="http://schemas.microsoft.com/office/powerpoint/2010/main" val="1477999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43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558288" y="769751"/>
            <a:ext cx="7498085" cy="538826"/>
          </a:xfrm>
          <a:prstGeom prst="rect">
            <a:avLst/>
          </a:prstGeom>
        </p:spPr>
        <p:txBody>
          <a:bodyPr vert="horz" lIns="91440" tIns="45720" rIns="91440" bIns="45720" rtlCol="0" anchor="t">
            <a:normAutofit/>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2050919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lvl1pPr>
              <a:defRPr sz="2200"/>
            </a:lvl1pPr>
          </a:lstStyle>
          <a:p>
            <a:r>
              <a:rPr lang="en-US" dirty="0"/>
              <a:t>Click to edit Master title style</a:t>
            </a:r>
          </a:p>
        </p:txBody>
      </p:sp>
    </p:spTree>
    <p:extLst>
      <p:ext uri="{BB962C8B-B14F-4D97-AF65-F5344CB8AC3E}">
        <p14:creationId xmlns:p14="http://schemas.microsoft.com/office/powerpoint/2010/main" val="1211009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4843A672-EEFC-46AB-9710-65E8FAEC9149}"/>
              </a:ext>
            </a:extLst>
          </p:cNvPr>
          <p:cNvSpPr/>
          <p:nvPr/>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TextBox 8">
            <a:extLst>
              <a:ext uri="{FF2B5EF4-FFF2-40B4-BE49-F238E27FC236}">
                <a16:creationId xmlns="" xmlns:a16="http://schemas.microsoft.com/office/drawing/2014/main" id="{B7A90651-E47F-4DD3-9B27-C9790B50778D}"/>
              </a:ext>
            </a:extLst>
          </p:cNvPr>
          <p:cNvSpPr txBox="1">
            <a:spLocks noChangeArrowheads="1"/>
          </p:cNvSpPr>
          <p:nvPr userDrawn="1"/>
        </p:nvSpPr>
        <p:spPr bwMode="auto">
          <a:xfrm>
            <a:off x="575734" y="334963"/>
            <a:ext cx="3761317" cy="246062"/>
          </a:xfrm>
          <a:prstGeom prst="rect">
            <a:avLst/>
          </a:prstGeom>
          <a:noFill/>
          <a:ln>
            <a:noFill/>
          </a:ln>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r>
              <a:rPr lang="en-US" sz="1000" b="1" dirty="0">
                <a:solidFill>
                  <a:srgbClr val="0B78B2"/>
                </a:solidFill>
                <a:cs typeface="Arial" charset="0"/>
              </a:rPr>
              <a:t>ENGAGEMENT PROFILE</a:t>
            </a:r>
          </a:p>
        </p:txBody>
      </p:sp>
      <p:sp>
        <p:nvSpPr>
          <p:cNvPr id="5" name="Title Placeholder 1"/>
          <p:cNvSpPr>
            <a:spLocks noGrp="1"/>
          </p:cNvSpPr>
          <p:nvPr>
            <p:ph type="title"/>
          </p:nvPr>
        </p:nvSpPr>
        <p:spPr>
          <a:xfrm>
            <a:off x="527247" y="692309"/>
            <a:ext cx="10694744" cy="538826"/>
          </a:xfrm>
          <a:prstGeom prst="rect">
            <a:avLst/>
          </a:prstGeom>
        </p:spPr>
        <p:txBody>
          <a:bodyPr vert="horz" lIns="91440" tIns="45720" rIns="91440" bIns="45720" rtlCol="0" anchor="t">
            <a:normAutofit/>
          </a:bodyPr>
          <a:lstStyle>
            <a:lvl1pPr>
              <a:defRPr sz="2200"/>
            </a:lvl1pPr>
          </a:lstStyle>
          <a:p>
            <a:r>
              <a:rPr lang="en-US" dirty="0"/>
              <a:t>Click to edit Master title style</a:t>
            </a:r>
          </a:p>
        </p:txBody>
      </p:sp>
      <p:sp>
        <p:nvSpPr>
          <p:cNvPr id="9" name="Text Placeholder 8"/>
          <p:cNvSpPr>
            <a:spLocks noGrp="1"/>
          </p:cNvSpPr>
          <p:nvPr>
            <p:ph type="body" sz="quarter" idx="11"/>
          </p:nvPr>
        </p:nvSpPr>
        <p:spPr>
          <a:xfrm>
            <a:off x="527248" y="1231901"/>
            <a:ext cx="10695320" cy="588273"/>
          </a:xfrm>
          <a:prstGeom prst="rect">
            <a:avLst/>
          </a:prstGeom>
        </p:spPr>
        <p:txBody>
          <a:bodyPr/>
          <a:lstStyle>
            <a:lvl1pPr marL="0" indent="0">
              <a:buNone/>
              <a:defRPr sz="1200" baseline="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367623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55DCD033-03DB-42C6-A145-A6C9C4384206}"/>
              </a:ext>
            </a:extLst>
          </p:cNvPr>
          <p:cNvSpPr/>
          <p:nvPr/>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Title Placeholder 1"/>
          <p:cNvSpPr>
            <a:spLocks noGrp="1"/>
          </p:cNvSpPr>
          <p:nvPr>
            <p:ph type="title"/>
          </p:nvPr>
        </p:nvSpPr>
        <p:spPr>
          <a:xfrm>
            <a:off x="527247" y="692309"/>
            <a:ext cx="10694744" cy="538826"/>
          </a:xfrm>
          <a:prstGeom prst="rect">
            <a:avLst/>
          </a:prstGeom>
        </p:spPr>
        <p:txBody>
          <a:bodyPr vert="horz" lIns="91440" tIns="45720" rIns="91440" bIns="45720" rtlCol="0" anchor="t">
            <a:normAutofit/>
          </a:bodyPr>
          <a:lstStyle>
            <a:lvl1pPr>
              <a:defRPr sz="2200"/>
            </a:lvl1pPr>
          </a:lstStyle>
          <a:p>
            <a:r>
              <a:rPr lang="en-US" dirty="0"/>
              <a:t>Click to edit Master title style</a:t>
            </a:r>
          </a:p>
        </p:txBody>
      </p:sp>
      <p:sp>
        <p:nvSpPr>
          <p:cNvPr id="6" name="Content Placeholder 5"/>
          <p:cNvSpPr>
            <a:spLocks noGrp="1"/>
          </p:cNvSpPr>
          <p:nvPr>
            <p:ph sz="quarter" idx="10"/>
          </p:nvPr>
        </p:nvSpPr>
        <p:spPr>
          <a:xfrm>
            <a:off x="574872" y="323850"/>
            <a:ext cx="3749837" cy="336550"/>
          </a:xfrm>
          <a:prstGeom prst="rect">
            <a:avLst/>
          </a:prstGeom>
        </p:spPr>
        <p:txBody>
          <a:bodyPr/>
          <a:lstStyle>
            <a:lvl1pPr marL="0" indent="0">
              <a:buNone/>
              <a:defRPr sz="1000" b="1" baseline="0">
                <a:solidFill>
                  <a:schemeClr val="accent3"/>
                </a:solidFill>
              </a:defRPr>
            </a:lvl1pPr>
            <a:lvl2pPr marL="457200" indent="0">
              <a:buNone/>
              <a:defRPr sz="1200">
                <a:solidFill>
                  <a:schemeClr val="accent3"/>
                </a:solidFill>
              </a:defRPr>
            </a:lvl2pPr>
            <a:lvl3pPr marL="914400" indent="0">
              <a:buNone/>
              <a:defRPr sz="1200">
                <a:solidFill>
                  <a:schemeClr val="accent3"/>
                </a:solidFill>
              </a:defRPr>
            </a:lvl3pPr>
            <a:lvl4pPr marL="1371600" indent="0">
              <a:buNone/>
              <a:defRPr sz="1200">
                <a:solidFill>
                  <a:schemeClr val="accent3"/>
                </a:solidFill>
              </a:defRPr>
            </a:lvl4pPr>
            <a:lvl5pPr marL="1828800" indent="0">
              <a:buNone/>
              <a:defRPr sz="1200">
                <a:solidFill>
                  <a:schemeClr val="accent3"/>
                </a:solidFill>
              </a:defRPr>
            </a:lvl5pPr>
          </a:lstStyle>
          <a:p>
            <a:pPr lvl="0"/>
            <a:r>
              <a:rPr lang="en-US"/>
              <a:t>Click to edit Master text styles</a:t>
            </a:r>
          </a:p>
        </p:txBody>
      </p:sp>
      <p:sp>
        <p:nvSpPr>
          <p:cNvPr id="9" name="Text Placeholder 8"/>
          <p:cNvSpPr>
            <a:spLocks noGrp="1"/>
          </p:cNvSpPr>
          <p:nvPr>
            <p:ph type="body" sz="quarter" idx="11"/>
          </p:nvPr>
        </p:nvSpPr>
        <p:spPr>
          <a:xfrm>
            <a:off x="527248" y="1231901"/>
            <a:ext cx="10695320" cy="561975"/>
          </a:xfrm>
          <a:prstGeom prst="rect">
            <a:avLst/>
          </a:prstGeom>
        </p:spPr>
        <p:txBody>
          <a:bodyPr/>
          <a:lstStyle>
            <a:lvl1pPr marL="0" indent="0">
              <a:buNone/>
              <a:defRPr sz="1400" baseline="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871098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714684"/>
            <a:ext cx="8824384" cy="42703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832790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27870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E4B9EF7-EBD3-4055-B6FA-ED6E423465DF}"/>
              </a:ext>
            </a:extLst>
          </p:cNvPr>
          <p:cNvSpPr>
            <a:spLocks noGrp="1"/>
          </p:cNvSpPr>
          <p:nvPr>
            <p:ph type="dt" sz="half"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23507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_Text slide_3 cols of info">
    <p:spTree>
      <p:nvGrpSpPr>
        <p:cNvPr id="1" name=""/>
        <p:cNvGrpSpPr/>
        <p:nvPr/>
      </p:nvGrpSpPr>
      <p:grpSpPr>
        <a:xfrm>
          <a:off x="0" y="0"/>
          <a:ext cx="0" cy="0"/>
          <a:chOff x="0" y="0"/>
          <a:chExt cx="0" cy="0"/>
        </a:xfrm>
      </p:grpSpPr>
      <p:sp>
        <p:nvSpPr>
          <p:cNvPr id="2" name="Title 1"/>
          <p:cNvSpPr>
            <a:spLocks noGrp="1"/>
          </p:cNvSpPr>
          <p:nvPr>
            <p:ph type="title"/>
          </p:nvPr>
        </p:nvSpPr>
        <p:spPr>
          <a:xfrm>
            <a:off x="609600" y="869716"/>
            <a:ext cx="10762323" cy="578085"/>
          </a:xfrm>
          <a:prstGeom prst="rect">
            <a:avLst/>
          </a:prstGeo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09600" y="1600201"/>
            <a:ext cx="10972800" cy="1324917"/>
          </a:xfrm>
          <a:prstGeom prst="rect">
            <a:avLst/>
          </a:prstGeom>
        </p:spPr>
        <p:txBody>
          <a:bodyPr>
            <a:noAutofit/>
          </a:bodyPr>
          <a:lstStyle>
            <a:lvl1pPr marL="0" indent="0">
              <a:spcAft>
                <a:spcPts val="600"/>
              </a:spcAft>
              <a:buNone/>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dirty="0"/>
              <a:t>Edit Master text styles</a:t>
            </a:r>
          </a:p>
          <a:p>
            <a:pPr lvl="1"/>
            <a:r>
              <a:rPr lang="en-US" dirty="0"/>
              <a:t>Second level</a:t>
            </a:r>
          </a:p>
          <a:p>
            <a:pPr lvl="2"/>
            <a:r>
              <a:rPr lang="en-US" dirty="0"/>
              <a:t>Third level</a:t>
            </a:r>
          </a:p>
        </p:txBody>
      </p:sp>
      <p:sp>
        <p:nvSpPr>
          <p:cNvPr id="6" name="Text Placeholder 5"/>
          <p:cNvSpPr>
            <a:spLocks noGrp="1"/>
          </p:cNvSpPr>
          <p:nvPr>
            <p:ph type="body" sz="quarter" idx="13" hasCustomPrompt="1"/>
          </p:nvPr>
        </p:nvSpPr>
        <p:spPr>
          <a:xfrm>
            <a:off x="609600" y="338115"/>
            <a:ext cx="5172483" cy="265412"/>
          </a:xfrm>
          <a:prstGeom prst="rect">
            <a:avLst/>
          </a:prstGeo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4" name="Text Placeholder 3">
            <a:extLst>
              <a:ext uri="{FF2B5EF4-FFF2-40B4-BE49-F238E27FC236}">
                <a16:creationId xmlns="" xmlns:a16="http://schemas.microsoft.com/office/drawing/2014/main" id="{2E14287E-2BC2-4404-8B1E-919EE0806833}"/>
              </a:ext>
            </a:extLst>
          </p:cNvPr>
          <p:cNvSpPr>
            <a:spLocks noGrp="1"/>
          </p:cNvSpPr>
          <p:nvPr>
            <p:ph type="body" sz="quarter" idx="14" hasCustomPrompt="1"/>
          </p:nvPr>
        </p:nvSpPr>
        <p:spPr>
          <a:xfrm>
            <a:off x="609600" y="3060833"/>
            <a:ext cx="3352800" cy="683394"/>
          </a:xfrm>
          <a:prstGeom prst="rect">
            <a:avLst/>
          </a:prstGeom>
        </p:spPr>
        <p:txBody>
          <a:bodyPr anchor="b">
            <a:normAutofit/>
          </a:bodyPr>
          <a:lstStyle>
            <a:lvl1pPr marL="0" indent="0">
              <a:buNone/>
              <a:defRPr sz="1800">
                <a:solidFill>
                  <a:schemeClr val="accent4"/>
                </a:solidFill>
              </a:defRPr>
            </a:lvl1pPr>
          </a:lstStyle>
          <a:p>
            <a:pPr lvl="0"/>
            <a:r>
              <a:rPr lang="en-US" dirty="0"/>
              <a:t>Heading</a:t>
            </a:r>
          </a:p>
        </p:txBody>
      </p:sp>
      <p:sp>
        <p:nvSpPr>
          <p:cNvPr id="7" name="Text Placeholder 6">
            <a:extLst>
              <a:ext uri="{FF2B5EF4-FFF2-40B4-BE49-F238E27FC236}">
                <a16:creationId xmlns="" xmlns:a16="http://schemas.microsoft.com/office/drawing/2014/main" id="{A2C1C3B2-BFE0-410E-B1A5-506D2C13FBFD}"/>
              </a:ext>
            </a:extLst>
          </p:cNvPr>
          <p:cNvSpPr>
            <a:spLocks noGrp="1"/>
          </p:cNvSpPr>
          <p:nvPr>
            <p:ph type="body" sz="quarter" idx="15" hasCustomPrompt="1"/>
          </p:nvPr>
        </p:nvSpPr>
        <p:spPr>
          <a:xfrm>
            <a:off x="609600" y="3878981"/>
            <a:ext cx="3352800" cy="2117023"/>
          </a:xfrm>
          <a:prstGeom prst="rect">
            <a:avLst/>
          </a:prstGeom>
        </p:spPr>
        <p:txBody>
          <a:bodyPr>
            <a:normAutofit/>
          </a:bodyPr>
          <a:lstStyle>
            <a:lvl1pPr marL="0" indent="0">
              <a:buNone/>
              <a:defRPr sz="1600"/>
            </a:lvl1pPr>
          </a:lstStyle>
          <a:p>
            <a:pPr lvl="0"/>
            <a:r>
              <a:rPr lang="en-US" sz="1800" dirty="0"/>
              <a:t>Copy</a:t>
            </a:r>
            <a:endParaRPr lang="en-US" dirty="0"/>
          </a:p>
        </p:txBody>
      </p:sp>
      <p:cxnSp>
        <p:nvCxnSpPr>
          <p:cNvPr id="15" name="Straight Connector 14">
            <a:extLst>
              <a:ext uri="{FF2B5EF4-FFF2-40B4-BE49-F238E27FC236}">
                <a16:creationId xmlns="" xmlns:a16="http://schemas.microsoft.com/office/drawing/2014/main" id="{18A0E753-DD17-437C-B0BE-7188028A1A5B}"/>
              </a:ext>
            </a:extLst>
          </p:cNvPr>
          <p:cNvCxnSpPr>
            <a:cxnSpLocks/>
          </p:cNvCxnSpPr>
          <p:nvPr/>
        </p:nvCxnSpPr>
        <p:spPr>
          <a:xfrm>
            <a:off x="609600" y="3744227"/>
            <a:ext cx="335280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7" name="Text Placeholder 3">
            <a:extLst>
              <a:ext uri="{FF2B5EF4-FFF2-40B4-BE49-F238E27FC236}">
                <a16:creationId xmlns="" xmlns:a16="http://schemas.microsoft.com/office/drawing/2014/main" id="{D0597D9A-2BCD-4C1D-90D1-78855B96FC30}"/>
              </a:ext>
            </a:extLst>
          </p:cNvPr>
          <p:cNvSpPr>
            <a:spLocks noGrp="1"/>
          </p:cNvSpPr>
          <p:nvPr>
            <p:ph type="body" sz="quarter" idx="16" hasCustomPrompt="1"/>
          </p:nvPr>
        </p:nvSpPr>
        <p:spPr>
          <a:xfrm>
            <a:off x="4267200" y="3051208"/>
            <a:ext cx="3657600" cy="683394"/>
          </a:xfrm>
          <a:prstGeom prst="rect">
            <a:avLst/>
          </a:prstGeom>
        </p:spPr>
        <p:txBody>
          <a:bodyPr anchor="b">
            <a:normAutofit/>
          </a:bodyPr>
          <a:lstStyle>
            <a:lvl1pPr marL="0" indent="0">
              <a:buNone/>
              <a:defRPr sz="1800">
                <a:solidFill>
                  <a:schemeClr val="accent4"/>
                </a:solidFill>
              </a:defRPr>
            </a:lvl1pPr>
          </a:lstStyle>
          <a:p>
            <a:pPr lvl="0"/>
            <a:r>
              <a:rPr lang="en-US" dirty="0"/>
              <a:t>Heading</a:t>
            </a:r>
          </a:p>
        </p:txBody>
      </p:sp>
      <p:sp>
        <p:nvSpPr>
          <p:cNvPr id="18" name="Text Placeholder 6">
            <a:extLst>
              <a:ext uri="{FF2B5EF4-FFF2-40B4-BE49-F238E27FC236}">
                <a16:creationId xmlns="" xmlns:a16="http://schemas.microsoft.com/office/drawing/2014/main" id="{FF28D5D2-2F83-4652-93B4-6DB570C76803}"/>
              </a:ext>
            </a:extLst>
          </p:cNvPr>
          <p:cNvSpPr>
            <a:spLocks noGrp="1"/>
          </p:cNvSpPr>
          <p:nvPr>
            <p:ph type="body" sz="quarter" idx="17" hasCustomPrompt="1"/>
          </p:nvPr>
        </p:nvSpPr>
        <p:spPr>
          <a:xfrm>
            <a:off x="4267200" y="3878981"/>
            <a:ext cx="3657600" cy="2117023"/>
          </a:xfrm>
          <a:prstGeom prst="rect">
            <a:avLst/>
          </a:prstGeom>
        </p:spPr>
        <p:txBody>
          <a:bodyPr>
            <a:normAutofit/>
          </a:bodyPr>
          <a:lstStyle>
            <a:lvl1pPr marL="0" indent="0">
              <a:buNone/>
              <a:defRPr sz="1600"/>
            </a:lvl1pPr>
          </a:lstStyle>
          <a:p>
            <a:pPr lvl="0"/>
            <a:r>
              <a:rPr lang="en-US" sz="1800" dirty="0"/>
              <a:t>Copy</a:t>
            </a:r>
            <a:endParaRPr lang="en-US" dirty="0"/>
          </a:p>
        </p:txBody>
      </p:sp>
      <p:cxnSp>
        <p:nvCxnSpPr>
          <p:cNvPr id="20" name="Straight Connector 19">
            <a:extLst>
              <a:ext uri="{FF2B5EF4-FFF2-40B4-BE49-F238E27FC236}">
                <a16:creationId xmlns="" xmlns:a16="http://schemas.microsoft.com/office/drawing/2014/main" id="{82F4D751-0FE5-45A8-8D5C-435E7B6FA289}"/>
              </a:ext>
            </a:extLst>
          </p:cNvPr>
          <p:cNvCxnSpPr>
            <a:cxnSpLocks/>
          </p:cNvCxnSpPr>
          <p:nvPr/>
        </p:nvCxnSpPr>
        <p:spPr>
          <a:xfrm>
            <a:off x="4267200" y="3744227"/>
            <a:ext cx="365760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1" name="Text Placeholder 3">
            <a:extLst>
              <a:ext uri="{FF2B5EF4-FFF2-40B4-BE49-F238E27FC236}">
                <a16:creationId xmlns="" xmlns:a16="http://schemas.microsoft.com/office/drawing/2014/main" id="{1BFB0C98-F899-4F93-BDF4-17B9E69BCCDE}"/>
              </a:ext>
            </a:extLst>
          </p:cNvPr>
          <p:cNvSpPr>
            <a:spLocks noGrp="1"/>
          </p:cNvSpPr>
          <p:nvPr>
            <p:ph type="body" sz="quarter" idx="18" hasCustomPrompt="1"/>
          </p:nvPr>
        </p:nvSpPr>
        <p:spPr>
          <a:xfrm>
            <a:off x="8229600" y="3051208"/>
            <a:ext cx="3213768" cy="683394"/>
          </a:xfrm>
          <a:prstGeom prst="rect">
            <a:avLst/>
          </a:prstGeom>
        </p:spPr>
        <p:txBody>
          <a:bodyPr anchor="b">
            <a:normAutofit/>
          </a:bodyPr>
          <a:lstStyle>
            <a:lvl1pPr marL="0" indent="0">
              <a:buNone/>
              <a:defRPr sz="1800">
                <a:solidFill>
                  <a:schemeClr val="accent4"/>
                </a:solidFill>
              </a:defRPr>
            </a:lvl1pPr>
          </a:lstStyle>
          <a:p>
            <a:pPr lvl="0"/>
            <a:r>
              <a:rPr lang="en-US" dirty="0"/>
              <a:t>Heading</a:t>
            </a:r>
          </a:p>
        </p:txBody>
      </p:sp>
      <p:sp>
        <p:nvSpPr>
          <p:cNvPr id="22" name="Text Placeholder 6">
            <a:extLst>
              <a:ext uri="{FF2B5EF4-FFF2-40B4-BE49-F238E27FC236}">
                <a16:creationId xmlns="" xmlns:a16="http://schemas.microsoft.com/office/drawing/2014/main" id="{6DDD0E25-0563-4C57-8E8B-2C4840C0879F}"/>
              </a:ext>
            </a:extLst>
          </p:cNvPr>
          <p:cNvSpPr>
            <a:spLocks noGrp="1"/>
          </p:cNvSpPr>
          <p:nvPr>
            <p:ph type="body" sz="quarter" idx="19" hasCustomPrompt="1"/>
          </p:nvPr>
        </p:nvSpPr>
        <p:spPr>
          <a:xfrm>
            <a:off x="8229600" y="3878981"/>
            <a:ext cx="3213768" cy="2117023"/>
          </a:xfrm>
          <a:prstGeom prst="rect">
            <a:avLst/>
          </a:prstGeom>
        </p:spPr>
        <p:txBody>
          <a:bodyPr>
            <a:normAutofit/>
          </a:bodyPr>
          <a:lstStyle>
            <a:lvl1pPr marL="0" indent="0">
              <a:buNone/>
              <a:defRPr sz="1600"/>
            </a:lvl1pPr>
          </a:lstStyle>
          <a:p>
            <a:pPr lvl="0"/>
            <a:r>
              <a:rPr lang="en-US" sz="1800" dirty="0"/>
              <a:t>Copy</a:t>
            </a:r>
            <a:endParaRPr lang="en-US" dirty="0"/>
          </a:p>
        </p:txBody>
      </p:sp>
      <p:cxnSp>
        <p:nvCxnSpPr>
          <p:cNvPr id="23" name="Straight Connector 22">
            <a:extLst>
              <a:ext uri="{FF2B5EF4-FFF2-40B4-BE49-F238E27FC236}">
                <a16:creationId xmlns="" xmlns:a16="http://schemas.microsoft.com/office/drawing/2014/main" id="{62743DCF-062C-4D40-AD62-98FD82CF31B2}"/>
              </a:ext>
            </a:extLst>
          </p:cNvPr>
          <p:cNvCxnSpPr>
            <a:cxnSpLocks/>
          </p:cNvCxnSpPr>
          <p:nvPr/>
        </p:nvCxnSpPr>
        <p:spPr>
          <a:xfrm>
            <a:off x="8229600" y="3744227"/>
            <a:ext cx="3277936"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 xmlns:a16="http://schemas.microsoft.com/office/drawing/2014/main" id="{EA21AAA6-8FB3-429F-A42C-9B318C970369}"/>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1810704295"/>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558288" y="769751"/>
            <a:ext cx="7498085" cy="5388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0546E84B-E160-4549-8F28-0EF42769934A}"/>
              </a:ext>
            </a:extLst>
          </p:cNvPr>
          <p:cNvSpPr>
            <a:spLocks noGrp="1"/>
          </p:cNvSpPr>
          <p:nvPr>
            <p:ph type="dt" sz="half"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238511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92651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reeform 6">
            <a:extLst>
              <a:ext uri="{FF2B5EF4-FFF2-40B4-BE49-F238E27FC236}">
                <a16:creationId xmlns="" xmlns:a16="http://schemas.microsoft.com/office/drawing/2014/main" id="{5E673DEE-DF8E-4AD5-A3BA-65AB35D07C9D}"/>
              </a:ext>
            </a:extLst>
          </p:cNvPr>
          <p:cNvSpPr/>
          <p:nvPr userDrawn="1"/>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Box 2">
            <a:extLst>
              <a:ext uri="{FF2B5EF4-FFF2-40B4-BE49-F238E27FC236}">
                <a16:creationId xmlns="" xmlns:a16="http://schemas.microsoft.com/office/drawing/2014/main" id="{A01F59F6-F763-421B-BAD2-AE611BC1A0D4}"/>
              </a:ext>
            </a:extLst>
          </p:cNvPr>
          <p:cNvSpPr txBox="1">
            <a:spLocks noChangeArrowheads="1"/>
          </p:cNvSpPr>
          <p:nvPr userDrawn="1"/>
        </p:nvSpPr>
        <p:spPr bwMode="auto">
          <a:xfrm>
            <a:off x="575734" y="323851"/>
            <a:ext cx="3958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en-US" sz="1800" b="1" dirty="0">
                <a:solidFill>
                  <a:srgbClr val="0B78B2"/>
                </a:solidFill>
                <a:latin typeface="Arial" charset="0"/>
                <a:cs typeface="Arial" charset="0"/>
              </a:rPr>
              <a:t>CHRONIC CONDITIONS REPORT</a:t>
            </a:r>
          </a:p>
        </p:txBody>
      </p:sp>
    </p:spTree>
    <p:extLst>
      <p:ext uri="{BB962C8B-B14F-4D97-AF65-F5344CB8AC3E}">
        <p14:creationId xmlns:p14="http://schemas.microsoft.com/office/powerpoint/2010/main" val="4149018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70985" y="1370014"/>
            <a:ext cx="10850033" cy="1539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6357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714684"/>
            <a:ext cx="8824384" cy="427037"/>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931333" y="1530351"/>
            <a:ext cx="10117667" cy="1522413"/>
          </a:xfrm>
          <a:prstGeom prst="rect">
            <a:avLst/>
          </a:prstGeom>
        </p:spPr>
        <p:txBody>
          <a:bodyPr/>
          <a:lstStyle/>
          <a:p>
            <a:pPr lvl="0"/>
            <a:endParaRPr lang="en-US" noProof="0" dirty="0"/>
          </a:p>
        </p:txBody>
      </p:sp>
    </p:spTree>
    <p:extLst>
      <p:ext uri="{BB962C8B-B14F-4D97-AF65-F5344CB8AC3E}">
        <p14:creationId xmlns:p14="http://schemas.microsoft.com/office/powerpoint/2010/main" val="3645887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31334" y="1581151"/>
            <a:ext cx="4957233" cy="1539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1768" y="1581151"/>
            <a:ext cx="4957233" cy="1539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031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F354BA89-1300-4894-A040-F5C7D6DFCA55}"/>
              </a:ext>
            </a:extLst>
          </p:cNvPr>
          <p:cNvSpPr>
            <a:spLocks noGrp="1"/>
          </p:cNvSpPr>
          <p:nvPr>
            <p:ph type="dt" sz="half"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930311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558288" y="769751"/>
            <a:ext cx="7498085" cy="538826"/>
          </a:xfrm>
          <a:prstGeom prst="rect">
            <a:avLst/>
          </a:prstGeom>
        </p:spPr>
        <p:txBody>
          <a:bodyPr vert="horz" lIns="91440" tIns="45720" rIns="91440" bIns="45720" rtlCol="0" anchor="t">
            <a:normAutofit/>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438249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3103839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D814C216-5B6C-4F7F-B9A1-CFDA29756206}"/>
              </a:ext>
            </a:extLst>
          </p:cNvPr>
          <p:cNvSpPr/>
          <p:nvPr/>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TextBox 8">
            <a:extLst>
              <a:ext uri="{FF2B5EF4-FFF2-40B4-BE49-F238E27FC236}">
                <a16:creationId xmlns="" xmlns:a16="http://schemas.microsoft.com/office/drawing/2014/main" id="{1F0BDF0F-4435-401A-906E-140D1027ED22}"/>
              </a:ext>
            </a:extLst>
          </p:cNvPr>
          <p:cNvSpPr txBox="1">
            <a:spLocks noChangeArrowheads="1"/>
          </p:cNvSpPr>
          <p:nvPr/>
        </p:nvSpPr>
        <p:spPr bwMode="auto">
          <a:xfrm>
            <a:off x="575734" y="334963"/>
            <a:ext cx="37613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sz="1000" b="1" dirty="0">
                <a:solidFill>
                  <a:srgbClr val="0B78B2"/>
                </a:solidFill>
              </a:rPr>
              <a:t>ENGAGEMENT PROFILE</a:t>
            </a:r>
          </a:p>
        </p:txBody>
      </p:sp>
      <p:sp>
        <p:nvSpPr>
          <p:cNvPr id="5" name="Title Placeholder 1"/>
          <p:cNvSpPr>
            <a:spLocks noGrp="1"/>
          </p:cNvSpPr>
          <p:nvPr>
            <p:ph type="title"/>
          </p:nvPr>
        </p:nvSpPr>
        <p:spPr>
          <a:xfrm>
            <a:off x="527247" y="692309"/>
            <a:ext cx="10694744" cy="538826"/>
          </a:xfrm>
          <a:prstGeom prst="rect">
            <a:avLst/>
          </a:prstGeom>
        </p:spPr>
        <p:txBody>
          <a:bodyPr vert="horz" lIns="91440" tIns="45720" rIns="91440" bIns="45720" rtlCol="0" anchor="t">
            <a:normAutofit/>
          </a:bodyPr>
          <a:lstStyle>
            <a:lvl1pPr>
              <a:defRPr sz="2200"/>
            </a:lvl1pPr>
          </a:lstStyle>
          <a:p>
            <a:r>
              <a:rPr lang="en-US"/>
              <a:t>Click to edit Master title style</a:t>
            </a:r>
            <a:endParaRPr lang="en-US" dirty="0"/>
          </a:p>
        </p:txBody>
      </p:sp>
      <p:sp>
        <p:nvSpPr>
          <p:cNvPr id="9" name="Text Placeholder 8"/>
          <p:cNvSpPr>
            <a:spLocks noGrp="1"/>
          </p:cNvSpPr>
          <p:nvPr>
            <p:ph type="body" sz="quarter" idx="11"/>
          </p:nvPr>
        </p:nvSpPr>
        <p:spPr>
          <a:xfrm>
            <a:off x="527248" y="1231901"/>
            <a:ext cx="10695320" cy="588273"/>
          </a:xfrm>
          <a:prstGeom prst="rect">
            <a:avLst/>
          </a:prstGeom>
        </p:spPr>
        <p:txBody>
          <a:bodyPr/>
          <a:lstStyle>
            <a:lvl1pPr marL="0" indent="0">
              <a:buNone/>
              <a:defRPr sz="1200" baseline="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424260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ext slide_Photo left">
    <p:spTree>
      <p:nvGrpSpPr>
        <p:cNvPr id="1" name=""/>
        <p:cNvGrpSpPr/>
        <p:nvPr/>
      </p:nvGrpSpPr>
      <p:grpSpPr>
        <a:xfrm>
          <a:off x="0" y="0"/>
          <a:ext cx="0" cy="0"/>
          <a:chOff x="0" y="0"/>
          <a:chExt cx="0" cy="0"/>
        </a:xfrm>
      </p:grpSpPr>
      <p:sp>
        <p:nvSpPr>
          <p:cNvPr id="2" name="Title 1"/>
          <p:cNvSpPr>
            <a:spLocks noGrp="1"/>
          </p:cNvSpPr>
          <p:nvPr>
            <p:ph type="title"/>
          </p:nvPr>
        </p:nvSpPr>
        <p:spPr>
          <a:xfrm>
            <a:off x="609600" y="869716"/>
            <a:ext cx="10762323" cy="578085"/>
          </a:xfrm>
          <a:prstGeom prst="rect">
            <a:avLst/>
          </a:prstGeo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7" y="1600200"/>
            <a:ext cx="5134971" cy="4675680"/>
          </a:xfrm>
          <a:prstGeom prst="rect">
            <a:avLst/>
          </a:prstGeo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09600" y="338115"/>
            <a:ext cx="5172483" cy="265412"/>
          </a:xfrm>
          <a:prstGeom prst="rect">
            <a:avLst/>
          </a:prstGeo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1" y="1600200"/>
            <a:ext cx="6354233" cy="4675680"/>
          </a:xfrm>
          <a:prstGeom prst="rect">
            <a:avLst/>
          </a:prstGeom>
        </p:spPr>
        <p:txBody>
          <a:bodyPr>
            <a:normAutofit/>
          </a:bodyPr>
          <a:lstStyle>
            <a:lvl1pPr marL="0" indent="0">
              <a:buNone/>
              <a:defRPr sz="1800">
                <a:solidFill>
                  <a:schemeClr val="accent4"/>
                </a:solidFill>
              </a:defRPr>
            </a:lvl1pPr>
          </a:lstStyle>
          <a:p>
            <a:r>
              <a:rPr lang="en-US" dirty="0"/>
              <a:t>Click icon to add picture</a:t>
            </a:r>
          </a:p>
        </p:txBody>
      </p:sp>
      <p:sp>
        <p:nvSpPr>
          <p:cNvPr id="10" name="TextBox 9">
            <a:extLst>
              <a:ext uri="{FF2B5EF4-FFF2-40B4-BE49-F238E27FC236}">
                <a16:creationId xmlns="" xmlns:a16="http://schemas.microsoft.com/office/drawing/2014/main" id="{10113D79-64E9-4674-BCF1-6A381A301088}"/>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114406377"/>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24B8F7A2-D968-4D86-86BF-8DAEBF9856A0}"/>
              </a:ext>
            </a:extLst>
          </p:cNvPr>
          <p:cNvSpPr/>
          <p:nvPr/>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Title Placeholder 1"/>
          <p:cNvSpPr>
            <a:spLocks noGrp="1"/>
          </p:cNvSpPr>
          <p:nvPr>
            <p:ph type="title"/>
          </p:nvPr>
        </p:nvSpPr>
        <p:spPr>
          <a:xfrm>
            <a:off x="527247" y="692309"/>
            <a:ext cx="10694744" cy="538826"/>
          </a:xfrm>
          <a:prstGeom prst="rect">
            <a:avLst/>
          </a:prstGeom>
        </p:spPr>
        <p:txBody>
          <a:bodyPr vert="horz" lIns="91440" tIns="45720" rIns="91440" bIns="45720" rtlCol="0" anchor="t">
            <a:normAutofit/>
          </a:bodyPr>
          <a:lstStyle>
            <a:lvl1pPr>
              <a:defRPr sz="2200"/>
            </a:lvl1pPr>
          </a:lstStyle>
          <a:p>
            <a:r>
              <a:rPr lang="en-US"/>
              <a:t>Click to edit Master title style</a:t>
            </a:r>
            <a:endParaRPr lang="en-US" dirty="0"/>
          </a:p>
        </p:txBody>
      </p:sp>
      <p:sp>
        <p:nvSpPr>
          <p:cNvPr id="6" name="Content Placeholder 5"/>
          <p:cNvSpPr>
            <a:spLocks noGrp="1"/>
          </p:cNvSpPr>
          <p:nvPr>
            <p:ph sz="quarter" idx="10"/>
          </p:nvPr>
        </p:nvSpPr>
        <p:spPr>
          <a:xfrm>
            <a:off x="405539" y="323850"/>
            <a:ext cx="3749837" cy="336550"/>
          </a:xfrm>
          <a:prstGeom prst="rect">
            <a:avLst/>
          </a:prstGeom>
        </p:spPr>
        <p:txBody>
          <a:bodyPr/>
          <a:lstStyle>
            <a:lvl1pPr marL="0" indent="0">
              <a:buNone/>
              <a:defRPr sz="1000" b="1" baseline="0">
                <a:solidFill>
                  <a:schemeClr val="accent3"/>
                </a:solidFill>
              </a:defRPr>
            </a:lvl1pPr>
            <a:lvl2pPr marL="457200" indent="0">
              <a:buNone/>
              <a:defRPr sz="1200">
                <a:solidFill>
                  <a:schemeClr val="accent3"/>
                </a:solidFill>
              </a:defRPr>
            </a:lvl2pPr>
            <a:lvl3pPr marL="914400" indent="0">
              <a:buNone/>
              <a:defRPr sz="1200">
                <a:solidFill>
                  <a:schemeClr val="accent3"/>
                </a:solidFill>
              </a:defRPr>
            </a:lvl3pPr>
            <a:lvl4pPr marL="1371600" indent="0">
              <a:buNone/>
              <a:defRPr sz="1200">
                <a:solidFill>
                  <a:schemeClr val="accent3"/>
                </a:solidFill>
              </a:defRPr>
            </a:lvl4pPr>
            <a:lvl5pPr marL="1828800" indent="0">
              <a:buNone/>
              <a:defRPr sz="1200">
                <a:solidFill>
                  <a:schemeClr val="accent3"/>
                </a:solidFill>
              </a:defRPr>
            </a:lvl5pPr>
          </a:lstStyle>
          <a:p>
            <a:pPr lvl="0"/>
            <a:r>
              <a:rPr lang="en-US"/>
              <a:t>Click to edit Master text styles</a:t>
            </a:r>
          </a:p>
        </p:txBody>
      </p:sp>
      <p:sp>
        <p:nvSpPr>
          <p:cNvPr id="9" name="Text Placeholder 8"/>
          <p:cNvSpPr>
            <a:spLocks noGrp="1"/>
          </p:cNvSpPr>
          <p:nvPr>
            <p:ph type="body" sz="quarter" idx="11"/>
          </p:nvPr>
        </p:nvSpPr>
        <p:spPr>
          <a:xfrm>
            <a:off x="527248" y="1231901"/>
            <a:ext cx="10695320" cy="561975"/>
          </a:xfrm>
          <a:prstGeom prst="rect">
            <a:avLst/>
          </a:prstGeom>
        </p:spPr>
        <p:txBody>
          <a:bodyPr/>
          <a:lstStyle>
            <a:lvl1pPr marL="0" indent="0">
              <a:buNone/>
              <a:defRPr sz="1400" baseline="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104265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714684"/>
            <a:ext cx="8824384" cy="42703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172434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6852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411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7109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itle Slide 1: Main 2">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0952549-ACDD-445E-A6E7-FF344403F13D}"/>
              </a:ext>
            </a:extLst>
          </p:cNvPr>
          <p:cNvSpPr/>
          <p:nvPr userDrawn="1"/>
        </p:nvSpPr>
        <p:spPr>
          <a:xfrm>
            <a:off x="182033" y="6126163"/>
            <a:ext cx="6290733" cy="6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5" name="Picture 40" descr="Screen Shot 2015-01-16 at 11.09.25 AM.jpg">
            <a:extLst>
              <a:ext uri="{FF2B5EF4-FFF2-40B4-BE49-F238E27FC236}">
                <a16:creationId xmlns="" xmlns:a16="http://schemas.microsoft.com/office/drawing/2014/main" id="{5C81389A-D2B5-454C-8A9D-39A1FB8CF1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6235"/>
          <a:stretch>
            <a:fillRect/>
          </a:stretch>
        </p:blipFill>
        <p:spPr bwMode="auto">
          <a:xfrm>
            <a:off x="6341534" y="1547813"/>
            <a:ext cx="5865284"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33B2D742-B3C0-43A1-AF28-BB511D4232B7}"/>
              </a:ext>
            </a:extLst>
          </p:cNvPr>
          <p:cNvSpPr/>
          <p:nvPr userDrawn="1"/>
        </p:nvSpPr>
        <p:spPr>
          <a:xfrm>
            <a:off x="0" y="1547813"/>
            <a:ext cx="7535333" cy="37973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7" name="Rectangle 6">
            <a:extLst>
              <a:ext uri="{FF2B5EF4-FFF2-40B4-BE49-F238E27FC236}">
                <a16:creationId xmlns="" xmlns:a16="http://schemas.microsoft.com/office/drawing/2014/main" id="{1C4B6185-EDD4-433F-B40F-0C34B84B2202}"/>
              </a:ext>
            </a:extLst>
          </p:cNvPr>
          <p:cNvSpPr/>
          <p:nvPr userDrawn="1"/>
        </p:nvSpPr>
        <p:spPr>
          <a:xfrm>
            <a:off x="7463367" y="1547813"/>
            <a:ext cx="133351" cy="3797300"/>
          </a:xfrm>
          <a:prstGeom prst="rect">
            <a:avLst/>
          </a:prstGeom>
          <a:solidFill>
            <a:schemeClr val="accent6"/>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8" name="TextBox 43">
            <a:extLst>
              <a:ext uri="{FF2B5EF4-FFF2-40B4-BE49-F238E27FC236}">
                <a16:creationId xmlns="" xmlns:a16="http://schemas.microsoft.com/office/drawing/2014/main" id="{14EB4512-941C-408B-B9EC-915C1D0C0E00}"/>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4" name="Text Placeholder 13"/>
          <p:cNvSpPr>
            <a:spLocks noGrp="1"/>
          </p:cNvSpPr>
          <p:nvPr>
            <p:ph type="body" sz="quarter" idx="10"/>
          </p:nvPr>
        </p:nvSpPr>
        <p:spPr>
          <a:xfrm>
            <a:off x="392052" y="2830431"/>
            <a:ext cx="6688829" cy="974684"/>
          </a:xfrm>
        </p:spPr>
        <p:txBody>
          <a:bodyPr>
            <a:noAutofit/>
          </a:bodyPr>
          <a:lstStyle>
            <a:lvl1pPr marL="0" indent="0">
              <a:buFontTx/>
              <a:buNone/>
              <a:defRPr sz="30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a:p>
            <a:pPr lvl="1"/>
            <a:r>
              <a:rPr lang="en-US"/>
              <a:t>Second level</a:t>
            </a:r>
          </a:p>
        </p:txBody>
      </p:sp>
      <p:sp>
        <p:nvSpPr>
          <p:cNvPr id="15" name="Text Placeholder 13"/>
          <p:cNvSpPr>
            <a:spLocks noGrp="1"/>
          </p:cNvSpPr>
          <p:nvPr>
            <p:ph type="body" sz="quarter" idx="11"/>
          </p:nvPr>
        </p:nvSpPr>
        <p:spPr>
          <a:xfrm>
            <a:off x="421407" y="4871961"/>
            <a:ext cx="6688829" cy="262793"/>
          </a:xfrm>
        </p:spPr>
        <p:txBody>
          <a:bodyPr>
            <a:normAutofit/>
          </a:bodyPr>
          <a:lstStyle>
            <a:lvl1pPr marL="0" indent="0">
              <a:buFontTx/>
              <a:buNone/>
              <a:defRPr sz="110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240107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1: Main 2">
    <p:spTree>
      <p:nvGrpSpPr>
        <p:cNvPr id="1" name=""/>
        <p:cNvGrpSpPr/>
        <p:nvPr/>
      </p:nvGrpSpPr>
      <p:grpSpPr>
        <a:xfrm>
          <a:off x="0" y="0"/>
          <a:ext cx="0" cy="0"/>
          <a:chOff x="0" y="0"/>
          <a:chExt cx="0" cy="0"/>
        </a:xfrm>
      </p:grpSpPr>
      <p:pic>
        <p:nvPicPr>
          <p:cNvPr id="4" name="Picture 39" descr="Screen Shot 2015-01-16 at 2.17.32 PM.jpg">
            <a:extLst>
              <a:ext uri="{FF2B5EF4-FFF2-40B4-BE49-F238E27FC236}">
                <a16:creationId xmlns="" xmlns:a16="http://schemas.microsoft.com/office/drawing/2014/main" id="{62363C31-A565-4149-8C00-FE7258BA0F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127" t="15755" r="66" b="8620"/>
          <a:stretch>
            <a:fillRect/>
          </a:stretch>
        </p:blipFill>
        <p:spPr bwMode="auto">
          <a:xfrm>
            <a:off x="7179734" y="1547813"/>
            <a:ext cx="5027084"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3AF68E39-0053-4368-BB16-F5009B62427F}"/>
              </a:ext>
            </a:extLst>
          </p:cNvPr>
          <p:cNvSpPr/>
          <p:nvPr userDrawn="1"/>
        </p:nvSpPr>
        <p:spPr>
          <a:xfrm>
            <a:off x="0" y="1547813"/>
            <a:ext cx="7535333" cy="37973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6" name="Rectangle 5">
            <a:extLst>
              <a:ext uri="{FF2B5EF4-FFF2-40B4-BE49-F238E27FC236}">
                <a16:creationId xmlns="" xmlns:a16="http://schemas.microsoft.com/office/drawing/2014/main" id="{BFB44B58-1131-4341-AC98-820D050104D8}"/>
              </a:ext>
            </a:extLst>
          </p:cNvPr>
          <p:cNvSpPr/>
          <p:nvPr userDrawn="1"/>
        </p:nvSpPr>
        <p:spPr>
          <a:xfrm>
            <a:off x="7463367" y="1547813"/>
            <a:ext cx="133351" cy="3797300"/>
          </a:xfrm>
          <a:prstGeom prst="rect">
            <a:avLst/>
          </a:prstGeom>
          <a:solidFill>
            <a:schemeClr val="accent6"/>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7" name="TextBox 42">
            <a:extLst>
              <a:ext uri="{FF2B5EF4-FFF2-40B4-BE49-F238E27FC236}">
                <a16:creationId xmlns="" xmlns:a16="http://schemas.microsoft.com/office/drawing/2014/main" id="{6893D7CC-BDFF-4C49-911F-3D8FF1646AFC}"/>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8" name="Rectangle 7">
            <a:extLst>
              <a:ext uri="{FF2B5EF4-FFF2-40B4-BE49-F238E27FC236}">
                <a16:creationId xmlns="" xmlns:a16="http://schemas.microsoft.com/office/drawing/2014/main" id="{B0084618-EDB5-407D-BB7E-E2DF4164740A}"/>
              </a:ext>
            </a:extLst>
          </p:cNvPr>
          <p:cNvSpPr/>
          <p:nvPr userDrawn="1"/>
        </p:nvSpPr>
        <p:spPr>
          <a:xfrm>
            <a:off x="182033" y="6126163"/>
            <a:ext cx="6290733" cy="6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4" name="Text Placeholder 13"/>
          <p:cNvSpPr>
            <a:spLocks noGrp="1"/>
          </p:cNvSpPr>
          <p:nvPr>
            <p:ph type="body" sz="quarter" idx="10"/>
          </p:nvPr>
        </p:nvSpPr>
        <p:spPr>
          <a:xfrm>
            <a:off x="392052" y="2830431"/>
            <a:ext cx="6688829" cy="974684"/>
          </a:xfrm>
        </p:spPr>
        <p:txBody>
          <a:bodyPr>
            <a:noAutofit/>
          </a:bodyPr>
          <a:lstStyle>
            <a:lvl1pPr marL="0" indent="0">
              <a:buFontTx/>
              <a:buNone/>
              <a:defRPr sz="30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a:p>
            <a:pPr lvl="1"/>
            <a:r>
              <a:rPr lang="en-US"/>
              <a:t>Second level</a:t>
            </a:r>
          </a:p>
        </p:txBody>
      </p:sp>
      <p:sp>
        <p:nvSpPr>
          <p:cNvPr id="15" name="Text Placeholder 13"/>
          <p:cNvSpPr>
            <a:spLocks noGrp="1"/>
          </p:cNvSpPr>
          <p:nvPr>
            <p:ph type="body" sz="quarter" idx="11"/>
          </p:nvPr>
        </p:nvSpPr>
        <p:spPr>
          <a:xfrm>
            <a:off x="421407" y="4871961"/>
            <a:ext cx="6688829" cy="262793"/>
          </a:xfrm>
        </p:spPr>
        <p:txBody>
          <a:bodyPr>
            <a:normAutofit/>
          </a:bodyPr>
          <a:lstStyle>
            <a:lvl1pPr marL="0" indent="0">
              <a:buFontTx/>
              <a:buNone/>
              <a:defRPr sz="110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9911952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Slide 1: Main 2">
    <p:spTree>
      <p:nvGrpSpPr>
        <p:cNvPr id="1" name=""/>
        <p:cNvGrpSpPr/>
        <p:nvPr/>
      </p:nvGrpSpPr>
      <p:grpSpPr>
        <a:xfrm>
          <a:off x="0" y="0"/>
          <a:ext cx="0" cy="0"/>
          <a:chOff x="0" y="0"/>
          <a:chExt cx="0" cy="0"/>
        </a:xfrm>
      </p:grpSpPr>
      <p:pic>
        <p:nvPicPr>
          <p:cNvPr id="4" name="Picture 39" descr="Screen Shot 2015-01-16 at 11.50.18 AM.jpg">
            <a:extLst>
              <a:ext uri="{FF2B5EF4-FFF2-40B4-BE49-F238E27FC236}">
                <a16:creationId xmlns="" xmlns:a16="http://schemas.microsoft.com/office/drawing/2014/main" id="{B6C957F3-00F5-48D4-9BD7-C4C01E147D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117" t="2702" r="37317"/>
          <a:stretch>
            <a:fillRect/>
          </a:stretch>
        </p:blipFill>
        <p:spPr bwMode="auto">
          <a:xfrm>
            <a:off x="5962651" y="1547813"/>
            <a:ext cx="6244167"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2C7AADFD-81D5-409B-B2C9-C11C71DE69BD}"/>
              </a:ext>
            </a:extLst>
          </p:cNvPr>
          <p:cNvSpPr/>
          <p:nvPr userDrawn="1"/>
        </p:nvSpPr>
        <p:spPr>
          <a:xfrm>
            <a:off x="0" y="1547813"/>
            <a:ext cx="7535333" cy="37973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6" name="Rectangle 5">
            <a:extLst>
              <a:ext uri="{FF2B5EF4-FFF2-40B4-BE49-F238E27FC236}">
                <a16:creationId xmlns="" xmlns:a16="http://schemas.microsoft.com/office/drawing/2014/main" id="{5E44F392-FD04-4826-BA40-335AB2CBAFCD}"/>
              </a:ext>
            </a:extLst>
          </p:cNvPr>
          <p:cNvSpPr/>
          <p:nvPr userDrawn="1"/>
        </p:nvSpPr>
        <p:spPr>
          <a:xfrm>
            <a:off x="7463367" y="1547813"/>
            <a:ext cx="133351" cy="3797300"/>
          </a:xfrm>
          <a:prstGeom prst="rect">
            <a:avLst/>
          </a:prstGeom>
          <a:solidFill>
            <a:schemeClr val="accent6"/>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7" name="TextBox 42">
            <a:extLst>
              <a:ext uri="{FF2B5EF4-FFF2-40B4-BE49-F238E27FC236}">
                <a16:creationId xmlns="" xmlns:a16="http://schemas.microsoft.com/office/drawing/2014/main" id="{8E513A98-92D5-4CEC-B99A-3983A3B2BD39}"/>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8" name="Rectangle 7">
            <a:extLst>
              <a:ext uri="{FF2B5EF4-FFF2-40B4-BE49-F238E27FC236}">
                <a16:creationId xmlns="" xmlns:a16="http://schemas.microsoft.com/office/drawing/2014/main" id="{B90D6A38-BF6D-4371-9AD3-5BAA04A5D7DF}"/>
              </a:ext>
            </a:extLst>
          </p:cNvPr>
          <p:cNvSpPr/>
          <p:nvPr userDrawn="1"/>
        </p:nvSpPr>
        <p:spPr>
          <a:xfrm>
            <a:off x="182033" y="6126163"/>
            <a:ext cx="6290733" cy="6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4" name="Text Placeholder 13"/>
          <p:cNvSpPr>
            <a:spLocks noGrp="1"/>
          </p:cNvSpPr>
          <p:nvPr>
            <p:ph type="body" sz="quarter" idx="10"/>
          </p:nvPr>
        </p:nvSpPr>
        <p:spPr>
          <a:xfrm>
            <a:off x="392052" y="2830431"/>
            <a:ext cx="6688829" cy="974684"/>
          </a:xfrm>
        </p:spPr>
        <p:txBody>
          <a:bodyPr>
            <a:noAutofit/>
          </a:bodyPr>
          <a:lstStyle>
            <a:lvl1pPr marL="0" indent="0">
              <a:buFontTx/>
              <a:buNone/>
              <a:defRPr sz="30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a:p>
            <a:pPr lvl="1"/>
            <a:r>
              <a:rPr lang="en-US"/>
              <a:t>Second level</a:t>
            </a:r>
          </a:p>
        </p:txBody>
      </p:sp>
      <p:sp>
        <p:nvSpPr>
          <p:cNvPr id="15" name="Text Placeholder 13"/>
          <p:cNvSpPr>
            <a:spLocks noGrp="1"/>
          </p:cNvSpPr>
          <p:nvPr>
            <p:ph type="body" sz="quarter" idx="11"/>
          </p:nvPr>
        </p:nvSpPr>
        <p:spPr>
          <a:xfrm>
            <a:off x="421407" y="4871961"/>
            <a:ext cx="6688829" cy="262793"/>
          </a:xfrm>
        </p:spPr>
        <p:txBody>
          <a:bodyPr>
            <a:normAutofit/>
          </a:bodyPr>
          <a:lstStyle>
            <a:lvl1pPr marL="0" indent="0">
              <a:buFontTx/>
              <a:buNone/>
              <a:defRPr sz="110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5927833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lide 1: Main 2">
    <p:spTree>
      <p:nvGrpSpPr>
        <p:cNvPr id="1" name=""/>
        <p:cNvGrpSpPr/>
        <p:nvPr/>
      </p:nvGrpSpPr>
      <p:grpSpPr>
        <a:xfrm>
          <a:off x="0" y="0"/>
          <a:ext cx="0" cy="0"/>
          <a:chOff x="0" y="0"/>
          <a:chExt cx="0" cy="0"/>
        </a:xfrm>
      </p:grpSpPr>
      <p:pic>
        <p:nvPicPr>
          <p:cNvPr id="4" name="Picture 39" descr="Screen Shot 2015-01-16 at 11.10.18 AM.jpg">
            <a:extLst>
              <a:ext uri="{FF2B5EF4-FFF2-40B4-BE49-F238E27FC236}">
                <a16:creationId xmlns="" xmlns:a16="http://schemas.microsoft.com/office/drawing/2014/main" id="{3801F2DE-3F3B-4967-BE1E-F087AD28A2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994" t="11555" r="16638"/>
          <a:stretch>
            <a:fillRect/>
          </a:stretch>
        </p:blipFill>
        <p:spPr bwMode="auto">
          <a:xfrm>
            <a:off x="6595534" y="1547813"/>
            <a:ext cx="5611284"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1F94DCBC-CBC8-48C8-94DA-1AD010843579}"/>
              </a:ext>
            </a:extLst>
          </p:cNvPr>
          <p:cNvSpPr/>
          <p:nvPr userDrawn="1"/>
        </p:nvSpPr>
        <p:spPr>
          <a:xfrm>
            <a:off x="0" y="1547813"/>
            <a:ext cx="7535333" cy="37973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6" name="Rectangle 5">
            <a:extLst>
              <a:ext uri="{FF2B5EF4-FFF2-40B4-BE49-F238E27FC236}">
                <a16:creationId xmlns="" xmlns:a16="http://schemas.microsoft.com/office/drawing/2014/main" id="{DF618F66-E316-4C5D-9E13-471F1FFCCF49}"/>
              </a:ext>
            </a:extLst>
          </p:cNvPr>
          <p:cNvSpPr/>
          <p:nvPr userDrawn="1"/>
        </p:nvSpPr>
        <p:spPr>
          <a:xfrm>
            <a:off x="7463367" y="1547813"/>
            <a:ext cx="133351" cy="3797300"/>
          </a:xfrm>
          <a:prstGeom prst="rect">
            <a:avLst/>
          </a:prstGeom>
          <a:solidFill>
            <a:schemeClr val="accent6"/>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7" name="TextBox 42">
            <a:extLst>
              <a:ext uri="{FF2B5EF4-FFF2-40B4-BE49-F238E27FC236}">
                <a16:creationId xmlns="" xmlns:a16="http://schemas.microsoft.com/office/drawing/2014/main" id="{56C8988F-C7AF-42C4-94A9-131EEE2A2758}"/>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4" name="Text Placeholder 13"/>
          <p:cNvSpPr>
            <a:spLocks noGrp="1"/>
          </p:cNvSpPr>
          <p:nvPr>
            <p:ph type="body" sz="quarter" idx="10"/>
          </p:nvPr>
        </p:nvSpPr>
        <p:spPr>
          <a:xfrm>
            <a:off x="392052" y="2830431"/>
            <a:ext cx="6688829" cy="974684"/>
          </a:xfrm>
        </p:spPr>
        <p:txBody>
          <a:bodyPr>
            <a:noAutofit/>
          </a:bodyPr>
          <a:lstStyle>
            <a:lvl1pPr marL="0" indent="0">
              <a:buFontTx/>
              <a:buNone/>
              <a:defRPr sz="30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a:p>
            <a:pPr lvl="1"/>
            <a:r>
              <a:rPr lang="en-US"/>
              <a:t>Second level</a:t>
            </a:r>
          </a:p>
        </p:txBody>
      </p:sp>
      <p:sp>
        <p:nvSpPr>
          <p:cNvPr id="15" name="Text Placeholder 13"/>
          <p:cNvSpPr>
            <a:spLocks noGrp="1"/>
          </p:cNvSpPr>
          <p:nvPr>
            <p:ph type="body" sz="quarter" idx="11"/>
          </p:nvPr>
        </p:nvSpPr>
        <p:spPr>
          <a:xfrm>
            <a:off x="421407" y="4871961"/>
            <a:ext cx="6688829" cy="262793"/>
          </a:xfrm>
        </p:spPr>
        <p:txBody>
          <a:bodyPr>
            <a:normAutofit/>
          </a:bodyPr>
          <a:lstStyle>
            <a:lvl1pPr marL="0" indent="0">
              <a:buFontTx/>
              <a:buNone/>
              <a:defRPr sz="110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3373784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1: Main 2">
    <p:spTree>
      <p:nvGrpSpPr>
        <p:cNvPr id="1" name=""/>
        <p:cNvGrpSpPr/>
        <p:nvPr/>
      </p:nvGrpSpPr>
      <p:grpSpPr>
        <a:xfrm>
          <a:off x="0" y="0"/>
          <a:ext cx="0" cy="0"/>
          <a:chOff x="0" y="0"/>
          <a:chExt cx="0" cy="0"/>
        </a:xfrm>
      </p:grpSpPr>
      <p:pic>
        <p:nvPicPr>
          <p:cNvPr id="4" name="Picture 39" descr="Screen Shot 2015-01-16 at 11.24.47 AM.jpg">
            <a:extLst>
              <a:ext uri="{FF2B5EF4-FFF2-40B4-BE49-F238E27FC236}">
                <a16:creationId xmlns="" xmlns:a16="http://schemas.microsoft.com/office/drawing/2014/main" id="{9CCE21C2-5885-492B-BB9C-D02DA32040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37" r="11150" b="24489"/>
          <a:stretch>
            <a:fillRect/>
          </a:stretch>
        </p:blipFill>
        <p:spPr bwMode="auto">
          <a:xfrm>
            <a:off x="3158067" y="1552575"/>
            <a:ext cx="9048751"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9A8055A4-7E22-4241-BD73-A585D6236337}"/>
              </a:ext>
            </a:extLst>
          </p:cNvPr>
          <p:cNvSpPr/>
          <p:nvPr userDrawn="1"/>
        </p:nvSpPr>
        <p:spPr>
          <a:xfrm>
            <a:off x="0" y="1547813"/>
            <a:ext cx="7535333" cy="37973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6" name="Rectangle 5">
            <a:extLst>
              <a:ext uri="{FF2B5EF4-FFF2-40B4-BE49-F238E27FC236}">
                <a16:creationId xmlns="" xmlns:a16="http://schemas.microsoft.com/office/drawing/2014/main" id="{FBB7866A-2125-4264-83DD-41366B08A01C}"/>
              </a:ext>
            </a:extLst>
          </p:cNvPr>
          <p:cNvSpPr/>
          <p:nvPr userDrawn="1"/>
        </p:nvSpPr>
        <p:spPr>
          <a:xfrm>
            <a:off x="7463367" y="1547813"/>
            <a:ext cx="133351" cy="3797300"/>
          </a:xfrm>
          <a:prstGeom prst="rect">
            <a:avLst/>
          </a:prstGeom>
          <a:solidFill>
            <a:schemeClr val="accent6"/>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800"/>
          </a:p>
        </p:txBody>
      </p:sp>
      <p:sp>
        <p:nvSpPr>
          <p:cNvPr id="7" name="TextBox 42">
            <a:extLst>
              <a:ext uri="{FF2B5EF4-FFF2-40B4-BE49-F238E27FC236}">
                <a16:creationId xmlns="" xmlns:a16="http://schemas.microsoft.com/office/drawing/2014/main" id="{9FC38FF2-0082-45E0-897C-DC44D613F18E}"/>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4" name="Text Placeholder 13"/>
          <p:cNvSpPr>
            <a:spLocks noGrp="1"/>
          </p:cNvSpPr>
          <p:nvPr>
            <p:ph type="body" sz="quarter" idx="10"/>
          </p:nvPr>
        </p:nvSpPr>
        <p:spPr>
          <a:xfrm>
            <a:off x="392052" y="2830431"/>
            <a:ext cx="6688829" cy="974684"/>
          </a:xfrm>
        </p:spPr>
        <p:txBody>
          <a:bodyPr>
            <a:noAutofit/>
          </a:bodyPr>
          <a:lstStyle>
            <a:lvl1pPr marL="0" indent="0">
              <a:buFontTx/>
              <a:buNone/>
              <a:defRPr sz="30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a:p>
            <a:pPr lvl="1"/>
            <a:r>
              <a:rPr lang="en-US"/>
              <a:t>Second level</a:t>
            </a:r>
          </a:p>
        </p:txBody>
      </p:sp>
      <p:sp>
        <p:nvSpPr>
          <p:cNvPr id="15" name="Text Placeholder 13"/>
          <p:cNvSpPr>
            <a:spLocks noGrp="1"/>
          </p:cNvSpPr>
          <p:nvPr>
            <p:ph type="body" sz="quarter" idx="11"/>
          </p:nvPr>
        </p:nvSpPr>
        <p:spPr>
          <a:xfrm>
            <a:off x="421407" y="4871961"/>
            <a:ext cx="6688829" cy="262793"/>
          </a:xfrm>
        </p:spPr>
        <p:txBody>
          <a:bodyPr>
            <a:normAutofit/>
          </a:bodyPr>
          <a:lstStyle>
            <a:lvl1pPr marL="0" indent="0">
              <a:buFontTx/>
              <a:buNone/>
              <a:defRPr sz="110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78464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ext slide_Photo right">
    <p:spTree>
      <p:nvGrpSpPr>
        <p:cNvPr id="1" name=""/>
        <p:cNvGrpSpPr/>
        <p:nvPr/>
      </p:nvGrpSpPr>
      <p:grpSpPr>
        <a:xfrm>
          <a:off x="0" y="0"/>
          <a:ext cx="0" cy="0"/>
          <a:chOff x="0" y="0"/>
          <a:chExt cx="0" cy="0"/>
        </a:xfrm>
      </p:grpSpPr>
      <p:sp>
        <p:nvSpPr>
          <p:cNvPr id="2" name="Title 1"/>
          <p:cNvSpPr>
            <a:spLocks noGrp="1"/>
          </p:cNvSpPr>
          <p:nvPr>
            <p:ph type="title"/>
          </p:nvPr>
        </p:nvSpPr>
        <p:spPr>
          <a:xfrm>
            <a:off x="609600" y="869716"/>
            <a:ext cx="10762323" cy="578085"/>
          </a:xfrm>
          <a:prstGeom prst="rect">
            <a:avLst/>
          </a:prstGeo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09600" y="1600200"/>
            <a:ext cx="5134971" cy="4038600"/>
          </a:xfrm>
          <a:prstGeom prst="rect">
            <a:avLst/>
          </a:prstGeo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3" hasCustomPrompt="1"/>
          </p:nvPr>
        </p:nvSpPr>
        <p:spPr>
          <a:xfrm>
            <a:off x="609600" y="338115"/>
            <a:ext cx="5172483" cy="265412"/>
          </a:xfrm>
          <a:prstGeom prst="rect">
            <a:avLst/>
          </a:prstGeo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5837768" y="1600201"/>
            <a:ext cx="6354233" cy="4038599"/>
          </a:xfrm>
          <a:prstGeom prst="rect">
            <a:avLst/>
          </a:prstGeom>
        </p:spPr>
        <p:txBody>
          <a:bodyPr>
            <a:normAutofit/>
          </a:bodyPr>
          <a:lstStyle>
            <a:lvl1pPr marL="0" indent="0">
              <a:buNone/>
              <a:defRPr sz="1800">
                <a:solidFill>
                  <a:schemeClr val="accent4"/>
                </a:solidFill>
              </a:defRPr>
            </a:lvl1pPr>
          </a:lstStyle>
          <a:p>
            <a:r>
              <a:rPr lang="en-US" dirty="0"/>
              <a:t>Click icon to add picture</a:t>
            </a:r>
          </a:p>
        </p:txBody>
      </p:sp>
      <p:sp>
        <p:nvSpPr>
          <p:cNvPr id="10" name="TextBox 9">
            <a:extLst>
              <a:ext uri="{FF2B5EF4-FFF2-40B4-BE49-F238E27FC236}">
                <a16:creationId xmlns="" xmlns:a16="http://schemas.microsoft.com/office/drawing/2014/main" id="{EC0FAE3D-6FE3-42C2-BECC-7C5E33266F9F}"/>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3970069073"/>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Main 1">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78F3F58-F696-4FB1-98BA-D25D5FF9F18B}"/>
              </a:ext>
            </a:extLst>
          </p:cNvPr>
          <p:cNvSpPr/>
          <p:nvPr userDrawn="1"/>
        </p:nvSpPr>
        <p:spPr>
          <a:xfrm>
            <a:off x="0" y="1"/>
            <a:ext cx="12192000" cy="6240463"/>
          </a:xfrm>
          <a:prstGeom prst="rect">
            <a:avLst/>
          </a:prstGeom>
          <a:solidFill>
            <a:srgbClr val="003C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3" name="Picture 40">
            <a:extLst>
              <a:ext uri="{FF2B5EF4-FFF2-40B4-BE49-F238E27FC236}">
                <a16:creationId xmlns="" xmlns:a16="http://schemas.microsoft.com/office/drawing/2014/main" id="{A1B05CB4-7826-455E-A7DC-3810152E3B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72862"/>
          <a:stretch>
            <a:fillRect/>
          </a:stretch>
        </p:blipFill>
        <p:spPr bwMode="auto">
          <a:xfrm>
            <a:off x="609600" y="3032126"/>
            <a:ext cx="738293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82BC90BE-FEC7-4C93-BBCA-DD4458A91EBB}"/>
              </a:ext>
            </a:extLst>
          </p:cNvPr>
          <p:cNvSpPr/>
          <p:nvPr userDrawn="1"/>
        </p:nvSpPr>
        <p:spPr>
          <a:xfrm>
            <a:off x="182033" y="6240463"/>
            <a:ext cx="6290733" cy="519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36763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slide: Overall message">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A3F17C7C-1E5C-4556-B79E-8179AFDC618B}"/>
              </a:ext>
            </a:extLst>
          </p:cNvPr>
          <p:cNvCxnSpPr/>
          <p:nvPr userDrawn="1"/>
        </p:nvCxnSpPr>
        <p:spPr>
          <a:xfrm>
            <a:off x="0" y="623888"/>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19" name="Text Placeholder 18"/>
          <p:cNvSpPr>
            <a:spLocks noGrp="1"/>
          </p:cNvSpPr>
          <p:nvPr>
            <p:ph type="body" sz="quarter" idx="10"/>
          </p:nvPr>
        </p:nvSpPr>
        <p:spPr>
          <a:xfrm>
            <a:off x="703071" y="1399032"/>
            <a:ext cx="109728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p:nvPr>
        </p:nvSpPr>
        <p:spPr>
          <a:xfrm>
            <a:off x="665559" y="338115"/>
            <a:ext cx="5172483" cy="265412"/>
          </a:xfrm>
        </p:spPr>
        <p:txBody>
          <a:bodyPr>
            <a:noAutofit/>
          </a:bodyPr>
          <a:lstStyle>
            <a:lvl1pPr marL="0" indent="0">
              <a:buNone/>
              <a:defRPr sz="1000" b="1"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2289705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bject divider slide_1">
    <p:spTree>
      <p:nvGrpSpPr>
        <p:cNvPr id="1" name=""/>
        <p:cNvGrpSpPr/>
        <p:nvPr/>
      </p:nvGrpSpPr>
      <p:grpSpPr>
        <a:xfrm>
          <a:off x="0" y="0"/>
          <a:ext cx="0" cy="0"/>
          <a:chOff x="0" y="0"/>
          <a:chExt cx="0" cy="0"/>
        </a:xfrm>
      </p:grpSpPr>
      <p:pic>
        <p:nvPicPr>
          <p:cNvPr id="3" name="Picture 39" descr="Screen Shot 2015-01-16 at 11.25.19 AM.jpg">
            <a:extLst>
              <a:ext uri="{FF2B5EF4-FFF2-40B4-BE49-F238E27FC236}">
                <a16:creationId xmlns="" xmlns:a16="http://schemas.microsoft.com/office/drawing/2014/main" id="{8B4FCFD9-63E7-4367-89DE-7EAA4A811C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667" b="44604"/>
          <a:stretch>
            <a:fillRect/>
          </a:stretch>
        </p:blipFill>
        <p:spPr bwMode="auto">
          <a:xfrm>
            <a:off x="0" y="1547813"/>
            <a:ext cx="12192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B8CC9CD2-92F4-4D10-AA06-BD4772E5327A}"/>
              </a:ext>
            </a:extLst>
          </p:cNvPr>
          <p:cNvSpPr/>
          <p:nvPr userDrawn="1"/>
        </p:nvSpPr>
        <p:spPr>
          <a:xfrm>
            <a:off x="0" y="4100513"/>
            <a:ext cx="12192000" cy="12446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5" name="Rectangle 4">
            <a:extLst>
              <a:ext uri="{FF2B5EF4-FFF2-40B4-BE49-F238E27FC236}">
                <a16:creationId xmlns="" xmlns:a16="http://schemas.microsoft.com/office/drawing/2014/main" id="{80E327A5-E26E-45AE-A267-4D71D7F95E23}"/>
              </a:ext>
            </a:extLst>
          </p:cNvPr>
          <p:cNvSpPr/>
          <p:nvPr userDrawn="1"/>
        </p:nvSpPr>
        <p:spPr>
          <a:xfrm>
            <a:off x="1" y="1547813"/>
            <a:ext cx="133351" cy="3797300"/>
          </a:xfrm>
          <a:prstGeom prst="rect">
            <a:avLst/>
          </a:prstGeom>
          <a:solidFill>
            <a:schemeClr val="accent6"/>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6" name="TextBox 42">
            <a:extLst>
              <a:ext uri="{FF2B5EF4-FFF2-40B4-BE49-F238E27FC236}">
                <a16:creationId xmlns="" xmlns:a16="http://schemas.microsoft.com/office/drawing/2014/main" id="{A8507450-6F46-45E5-9D58-E41734DCCBC1}"/>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6" name="Text Placeholder 13"/>
          <p:cNvSpPr>
            <a:spLocks noGrp="1"/>
          </p:cNvSpPr>
          <p:nvPr>
            <p:ph type="body" sz="quarter" idx="10"/>
          </p:nvPr>
        </p:nvSpPr>
        <p:spPr>
          <a:xfrm>
            <a:off x="804025" y="4460325"/>
            <a:ext cx="10756291" cy="630046"/>
          </a:xfrm>
        </p:spPr>
        <p:txBody>
          <a:bodyPr>
            <a:normAutofit/>
          </a:bodyPr>
          <a:lstStyle>
            <a:lvl1pPr marL="0" indent="0">
              <a:buFontTx/>
              <a:buNone/>
              <a:defRPr sz="26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2967227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bject divider slide_2">
    <p:spTree>
      <p:nvGrpSpPr>
        <p:cNvPr id="1" name=""/>
        <p:cNvGrpSpPr/>
        <p:nvPr/>
      </p:nvGrpSpPr>
      <p:grpSpPr>
        <a:xfrm>
          <a:off x="0" y="0"/>
          <a:ext cx="0" cy="0"/>
          <a:chOff x="0" y="0"/>
          <a:chExt cx="0" cy="0"/>
        </a:xfrm>
      </p:grpSpPr>
      <p:pic>
        <p:nvPicPr>
          <p:cNvPr id="3" name="Picture 39" descr="Screen Shot 2015-01-16 at 11.15.22 AM.jpg">
            <a:extLst>
              <a:ext uri="{FF2B5EF4-FFF2-40B4-BE49-F238E27FC236}">
                <a16:creationId xmlns="" xmlns:a16="http://schemas.microsoft.com/office/drawing/2014/main" id="{A1FC15A1-D548-46C4-B181-8ED67BF79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316" b="32896"/>
          <a:stretch>
            <a:fillRect/>
          </a:stretch>
        </p:blipFill>
        <p:spPr bwMode="auto">
          <a:xfrm>
            <a:off x="0" y="1547814"/>
            <a:ext cx="12192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807FCB69-B9F4-43DF-AEFA-9EC1CDECD77C}"/>
              </a:ext>
            </a:extLst>
          </p:cNvPr>
          <p:cNvSpPr/>
          <p:nvPr userDrawn="1"/>
        </p:nvSpPr>
        <p:spPr>
          <a:xfrm>
            <a:off x="0" y="4100513"/>
            <a:ext cx="12192000" cy="12446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5" name="Rectangle 4">
            <a:extLst>
              <a:ext uri="{FF2B5EF4-FFF2-40B4-BE49-F238E27FC236}">
                <a16:creationId xmlns="" xmlns:a16="http://schemas.microsoft.com/office/drawing/2014/main" id="{A02C4937-0930-4438-9D5A-A1617981EE73}"/>
              </a:ext>
            </a:extLst>
          </p:cNvPr>
          <p:cNvSpPr/>
          <p:nvPr userDrawn="1"/>
        </p:nvSpPr>
        <p:spPr>
          <a:xfrm>
            <a:off x="1" y="1547813"/>
            <a:ext cx="133351" cy="3797300"/>
          </a:xfrm>
          <a:prstGeom prst="rect">
            <a:avLst/>
          </a:prstGeom>
          <a:solidFill>
            <a:srgbClr val="71C5E8"/>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6" name="TextBox 42">
            <a:extLst>
              <a:ext uri="{FF2B5EF4-FFF2-40B4-BE49-F238E27FC236}">
                <a16:creationId xmlns="" xmlns:a16="http://schemas.microsoft.com/office/drawing/2014/main" id="{925140FB-5C9A-4ED5-B485-17A35E322549}"/>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6" name="Text Placeholder 13"/>
          <p:cNvSpPr>
            <a:spLocks noGrp="1"/>
          </p:cNvSpPr>
          <p:nvPr>
            <p:ph type="body" sz="quarter" idx="10"/>
          </p:nvPr>
        </p:nvSpPr>
        <p:spPr>
          <a:xfrm>
            <a:off x="804025" y="4460325"/>
            <a:ext cx="10756291" cy="630046"/>
          </a:xfrm>
        </p:spPr>
        <p:txBody>
          <a:bodyPr>
            <a:normAutofit/>
          </a:bodyPr>
          <a:lstStyle>
            <a:lvl1pPr marL="0" indent="0">
              <a:buFontTx/>
              <a:buNone/>
              <a:defRPr sz="26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3778693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ubject divider slide_3">
    <p:spTree>
      <p:nvGrpSpPr>
        <p:cNvPr id="1" name=""/>
        <p:cNvGrpSpPr/>
        <p:nvPr/>
      </p:nvGrpSpPr>
      <p:grpSpPr>
        <a:xfrm>
          <a:off x="0" y="0"/>
          <a:ext cx="0" cy="0"/>
          <a:chOff x="0" y="0"/>
          <a:chExt cx="0" cy="0"/>
        </a:xfrm>
      </p:grpSpPr>
      <p:pic>
        <p:nvPicPr>
          <p:cNvPr id="3" name="Picture 39" descr="Screen Shot 2015-01-16 at 11.24.22 AM.jpg">
            <a:extLst>
              <a:ext uri="{FF2B5EF4-FFF2-40B4-BE49-F238E27FC236}">
                <a16:creationId xmlns="" xmlns:a16="http://schemas.microsoft.com/office/drawing/2014/main" id="{E1019CCD-A237-47E8-9D57-EDBC0C1746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5396" b="49075"/>
          <a:stretch>
            <a:fillRect/>
          </a:stretch>
        </p:blipFill>
        <p:spPr bwMode="auto">
          <a:xfrm>
            <a:off x="0" y="1547813"/>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4A74EB2B-3862-44C6-B66A-1A07D664A5BF}"/>
              </a:ext>
            </a:extLst>
          </p:cNvPr>
          <p:cNvSpPr/>
          <p:nvPr userDrawn="1"/>
        </p:nvSpPr>
        <p:spPr>
          <a:xfrm>
            <a:off x="0" y="4100513"/>
            <a:ext cx="12192000" cy="12446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5" name="Rectangle 4">
            <a:extLst>
              <a:ext uri="{FF2B5EF4-FFF2-40B4-BE49-F238E27FC236}">
                <a16:creationId xmlns="" xmlns:a16="http://schemas.microsoft.com/office/drawing/2014/main" id="{0DB72769-7F6C-4E38-BEC0-18105F47BBBB}"/>
              </a:ext>
            </a:extLst>
          </p:cNvPr>
          <p:cNvSpPr/>
          <p:nvPr userDrawn="1"/>
        </p:nvSpPr>
        <p:spPr>
          <a:xfrm>
            <a:off x="1" y="1547813"/>
            <a:ext cx="133351" cy="3797300"/>
          </a:xfrm>
          <a:prstGeom prst="rect">
            <a:avLst/>
          </a:prstGeom>
          <a:solidFill>
            <a:srgbClr val="71C5E8"/>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6" name="TextBox 42">
            <a:extLst>
              <a:ext uri="{FF2B5EF4-FFF2-40B4-BE49-F238E27FC236}">
                <a16:creationId xmlns="" xmlns:a16="http://schemas.microsoft.com/office/drawing/2014/main" id="{40CF8DFD-0296-435F-903E-43BD4D24151F}"/>
              </a:ext>
            </a:extLst>
          </p:cNvPr>
          <p:cNvSpPr txBox="1">
            <a:spLocks noChangeArrowheads="1"/>
          </p:cNvSpPr>
          <p:nvPr userDrawn="1"/>
        </p:nvSpPr>
        <p:spPr bwMode="auto">
          <a:xfrm>
            <a:off x="74832634" y="3941764"/>
            <a:ext cx="184731" cy="461665"/>
          </a:xfrm>
          <a:prstGeom prst="rect">
            <a:avLst/>
          </a:prstGeom>
          <a:noFill/>
          <a:ln>
            <a:noFill/>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7" name="TextBox 43">
            <a:extLst>
              <a:ext uri="{FF2B5EF4-FFF2-40B4-BE49-F238E27FC236}">
                <a16:creationId xmlns="" xmlns:a16="http://schemas.microsoft.com/office/drawing/2014/main" id="{A97C6592-6C95-4CF9-9394-3D26868D6E26}"/>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6" name="Text Placeholder 13"/>
          <p:cNvSpPr>
            <a:spLocks noGrp="1"/>
          </p:cNvSpPr>
          <p:nvPr>
            <p:ph type="body" sz="quarter" idx="10"/>
          </p:nvPr>
        </p:nvSpPr>
        <p:spPr>
          <a:xfrm>
            <a:off x="804025" y="4460325"/>
            <a:ext cx="10756291" cy="630046"/>
          </a:xfrm>
        </p:spPr>
        <p:txBody>
          <a:bodyPr>
            <a:normAutofit/>
          </a:bodyPr>
          <a:lstStyle>
            <a:lvl1pPr marL="0" indent="0">
              <a:buFontTx/>
              <a:buNone/>
              <a:defRPr sz="26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606923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ubject divider slide_3">
    <p:spTree>
      <p:nvGrpSpPr>
        <p:cNvPr id="1" name=""/>
        <p:cNvGrpSpPr/>
        <p:nvPr/>
      </p:nvGrpSpPr>
      <p:grpSpPr>
        <a:xfrm>
          <a:off x="0" y="0"/>
          <a:ext cx="0" cy="0"/>
          <a:chOff x="0" y="0"/>
          <a:chExt cx="0" cy="0"/>
        </a:xfrm>
      </p:grpSpPr>
      <p:pic>
        <p:nvPicPr>
          <p:cNvPr id="3" name="Picture 39" descr="own_73970340_20_Getty_RF_CD-BT_alt2_lorez.jpg">
            <a:extLst>
              <a:ext uri="{FF2B5EF4-FFF2-40B4-BE49-F238E27FC236}">
                <a16:creationId xmlns="" xmlns:a16="http://schemas.microsoft.com/office/drawing/2014/main" id="{0E0CB08B-773B-4A8B-9B20-EB927CD9ED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1" y="1547814"/>
            <a:ext cx="12054416"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0F687A52-671A-4285-B8CD-489E682DF20E}"/>
              </a:ext>
            </a:extLst>
          </p:cNvPr>
          <p:cNvSpPr/>
          <p:nvPr userDrawn="1"/>
        </p:nvSpPr>
        <p:spPr>
          <a:xfrm>
            <a:off x="0" y="4100513"/>
            <a:ext cx="12192000" cy="12446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5" name="Rectangle 4">
            <a:extLst>
              <a:ext uri="{FF2B5EF4-FFF2-40B4-BE49-F238E27FC236}">
                <a16:creationId xmlns="" xmlns:a16="http://schemas.microsoft.com/office/drawing/2014/main" id="{56444A1B-BD8C-4738-A7B2-F3382208A94B}"/>
              </a:ext>
            </a:extLst>
          </p:cNvPr>
          <p:cNvSpPr/>
          <p:nvPr userDrawn="1"/>
        </p:nvSpPr>
        <p:spPr>
          <a:xfrm>
            <a:off x="1" y="1547813"/>
            <a:ext cx="133351" cy="3797300"/>
          </a:xfrm>
          <a:prstGeom prst="rect">
            <a:avLst/>
          </a:prstGeom>
          <a:solidFill>
            <a:srgbClr val="71C5E8"/>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6" name="TextBox 42">
            <a:extLst>
              <a:ext uri="{FF2B5EF4-FFF2-40B4-BE49-F238E27FC236}">
                <a16:creationId xmlns="" xmlns:a16="http://schemas.microsoft.com/office/drawing/2014/main" id="{81DBFBDF-49E3-4E1E-AA93-E7A7DDC65BA9}"/>
              </a:ext>
            </a:extLst>
          </p:cNvPr>
          <p:cNvSpPr txBox="1">
            <a:spLocks noChangeArrowheads="1"/>
          </p:cNvSpPr>
          <p:nvPr userDrawn="1"/>
        </p:nvSpPr>
        <p:spPr bwMode="auto">
          <a:xfrm>
            <a:off x="74832634" y="3941764"/>
            <a:ext cx="184731" cy="461665"/>
          </a:xfrm>
          <a:prstGeom prst="rect">
            <a:avLst/>
          </a:prstGeom>
          <a:noFill/>
          <a:ln>
            <a:noFill/>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7" name="TextBox 43">
            <a:extLst>
              <a:ext uri="{FF2B5EF4-FFF2-40B4-BE49-F238E27FC236}">
                <a16:creationId xmlns="" xmlns:a16="http://schemas.microsoft.com/office/drawing/2014/main" id="{B34D9064-062A-47DA-AB57-C4A6F1EE7EDA}"/>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6" name="Text Placeholder 13"/>
          <p:cNvSpPr>
            <a:spLocks noGrp="1"/>
          </p:cNvSpPr>
          <p:nvPr>
            <p:ph type="body" sz="quarter" idx="10"/>
          </p:nvPr>
        </p:nvSpPr>
        <p:spPr>
          <a:xfrm>
            <a:off x="804025" y="4460325"/>
            <a:ext cx="10756291" cy="630046"/>
          </a:xfrm>
        </p:spPr>
        <p:txBody>
          <a:bodyPr>
            <a:normAutofit/>
          </a:bodyPr>
          <a:lstStyle>
            <a:lvl1pPr marL="0" indent="0">
              <a:buFontTx/>
              <a:buNone/>
              <a:defRPr sz="26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681821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Subject divider slide_3">
    <p:spTree>
      <p:nvGrpSpPr>
        <p:cNvPr id="1" name=""/>
        <p:cNvGrpSpPr/>
        <p:nvPr/>
      </p:nvGrpSpPr>
      <p:grpSpPr>
        <a:xfrm>
          <a:off x="0" y="0"/>
          <a:ext cx="0" cy="0"/>
          <a:chOff x="0" y="0"/>
          <a:chExt cx="0" cy="0"/>
        </a:xfrm>
      </p:grpSpPr>
      <p:pic>
        <p:nvPicPr>
          <p:cNvPr id="3" name="Picture 39" descr="Screen Shot 2015-01-16 at 3.45.39 PM.jpg">
            <a:extLst>
              <a:ext uri="{FF2B5EF4-FFF2-40B4-BE49-F238E27FC236}">
                <a16:creationId xmlns="" xmlns:a16="http://schemas.microsoft.com/office/drawing/2014/main" id="{14705D65-A11C-4819-8491-4758721C17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7614"/>
          <a:stretch>
            <a:fillRect/>
          </a:stretch>
        </p:blipFill>
        <p:spPr bwMode="auto">
          <a:xfrm>
            <a:off x="0" y="1547814"/>
            <a:ext cx="121920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82775E4A-2550-45DC-89FF-3A5E6F6C53F5}"/>
              </a:ext>
            </a:extLst>
          </p:cNvPr>
          <p:cNvSpPr/>
          <p:nvPr userDrawn="1"/>
        </p:nvSpPr>
        <p:spPr>
          <a:xfrm>
            <a:off x="0" y="4100513"/>
            <a:ext cx="12192000" cy="12446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5" name="Rectangle 4">
            <a:extLst>
              <a:ext uri="{FF2B5EF4-FFF2-40B4-BE49-F238E27FC236}">
                <a16:creationId xmlns="" xmlns:a16="http://schemas.microsoft.com/office/drawing/2014/main" id="{609CC59E-64CC-453A-B6F7-7C3CE4814A6E}"/>
              </a:ext>
            </a:extLst>
          </p:cNvPr>
          <p:cNvSpPr/>
          <p:nvPr userDrawn="1"/>
        </p:nvSpPr>
        <p:spPr>
          <a:xfrm>
            <a:off x="1" y="1547813"/>
            <a:ext cx="133351" cy="3797300"/>
          </a:xfrm>
          <a:prstGeom prst="rect">
            <a:avLst/>
          </a:prstGeom>
          <a:solidFill>
            <a:srgbClr val="71C5E8"/>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6" name="TextBox 42">
            <a:extLst>
              <a:ext uri="{FF2B5EF4-FFF2-40B4-BE49-F238E27FC236}">
                <a16:creationId xmlns="" xmlns:a16="http://schemas.microsoft.com/office/drawing/2014/main" id="{D8CFFAEA-A8CC-4937-8353-3203F569EEFA}"/>
              </a:ext>
            </a:extLst>
          </p:cNvPr>
          <p:cNvSpPr txBox="1">
            <a:spLocks noChangeArrowheads="1"/>
          </p:cNvSpPr>
          <p:nvPr userDrawn="1"/>
        </p:nvSpPr>
        <p:spPr bwMode="auto">
          <a:xfrm>
            <a:off x="74832634" y="3941764"/>
            <a:ext cx="184731" cy="461665"/>
          </a:xfrm>
          <a:prstGeom prst="rect">
            <a:avLst/>
          </a:prstGeom>
          <a:noFill/>
          <a:ln>
            <a:noFill/>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7" name="TextBox 43">
            <a:extLst>
              <a:ext uri="{FF2B5EF4-FFF2-40B4-BE49-F238E27FC236}">
                <a16:creationId xmlns="" xmlns:a16="http://schemas.microsoft.com/office/drawing/2014/main" id="{B34C768F-1152-449F-86B5-38A4CC88F184}"/>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6" name="Text Placeholder 13"/>
          <p:cNvSpPr>
            <a:spLocks noGrp="1"/>
          </p:cNvSpPr>
          <p:nvPr>
            <p:ph type="body" sz="quarter" idx="10"/>
          </p:nvPr>
        </p:nvSpPr>
        <p:spPr>
          <a:xfrm>
            <a:off x="804025" y="4460325"/>
            <a:ext cx="10756291" cy="630046"/>
          </a:xfrm>
        </p:spPr>
        <p:txBody>
          <a:bodyPr>
            <a:normAutofit/>
          </a:bodyPr>
          <a:lstStyle>
            <a:lvl1pPr marL="0" indent="0">
              <a:buFontTx/>
              <a:buNone/>
              <a:defRPr sz="26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60668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Subject divider slide_3">
    <p:spTree>
      <p:nvGrpSpPr>
        <p:cNvPr id="1" name=""/>
        <p:cNvGrpSpPr/>
        <p:nvPr/>
      </p:nvGrpSpPr>
      <p:grpSpPr>
        <a:xfrm>
          <a:off x="0" y="0"/>
          <a:ext cx="0" cy="0"/>
          <a:chOff x="0" y="0"/>
          <a:chExt cx="0" cy="0"/>
        </a:xfrm>
      </p:grpSpPr>
      <p:pic>
        <p:nvPicPr>
          <p:cNvPr id="3" name="Picture 39" descr="Screen Shot 2015-01-16 at 3.50.42 PM.jpg">
            <a:extLst>
              <a:ext uri="{FF2B5EF4-FFF2-40B4-BE49-F238E27FC236}">
                <a16:creationId xmlns="" xmlns:a16="http://schemas.microsoft.com/office/drawing/2014/main" id="{71291088-A262-4EB7-BE36-AC9D1BDC31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30208" b="9033"/>
          <a:stretch>
            <a:fillRect/>
          </a:stretch>
        </p:blipFill>
        <p:spPr bwMode="auto">
          <a:xfrm>
            <a:off x="0" y="1547814"/>
            <a:ext cx="121920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DE8BAE40-BA9F-4D9B-A7DE-ECE498995DCD}"/>
              </a:ext>
            </a:extLst>
          </p:cNvPr>
          <p:cNvSpPr/>
          <p:nvPr userDrawn="1"/>
        </p:nvSpPr>
        <p:spPr>
          <a:xfrm>
            <a:off x="0" y="4100513"/>
            <a:ext cx="12192000" cy="1244600"/>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5" name="Rectangle 4">
            <a:extLst>
              <a:ext uri="{FF2B5EF4-FFF2-40B4-BE49-F238E27FC236}">
                <a16:creationId xmlns="" xmlns:a16="http://schemas.microsoft.com/office/drawing/2014/main" id="{D640FB37-135D-4EB7-844A-A95E07BDF91D}"/>
              </a:ext>
            </a:extLst>
          </p:cNvPr>
          <p:cNvSpPr/>
          <p:nvPr userDrawn="1"/>
        </p:nvSpPr>
        <p:spPr>
          <a:xfrm>
            <a:off x="1" y="1547813"/>
            <a:ext cx="133351" cy="3797300"/>
          </a:xfrm>
          <a:prstGeom prst="rect">
            <a:avLst/>
          </a:prstGeom>
          <a:solidFill>
            <a:srgbClr val="71C5E8"/>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  </a:t>
            </a:r>
          </a:p>
        </p:txBody>
      </p:sp>
      <p:sp>
        <p:nvSpPr>
          <p:cNvPr id="6" name="TextBox 42">
            <a:extLst>
              <a:ext uri="{FF2B5EF4-FFF2-40B4-BE49-F238E27FC236}">
                <a16:creationId xmlns="" xmlns:a16="http://schemas.microsoft.com/office/drawing/2014/main" id="{1196A866-27DF-4842-AC2C-24FF3FBE6D9D}"/>
              </a:ext>
            </a:extLst>
          </p:cNvPr>
          <p:cNvSpPr txBox="1">
            <a:spLocks noChangeArrowheads="1"/>
          </p:cNvSpPr>
          <p:nvPr userDrawn="1"/>
        </p:nvSpPr>
        <p:spPr bwMode="auto">
          <a:xfrm>
            <a:off x="74832634" y="3941764"/>
            <a:ext cx="184731" cy="461665"/>
          </a:xfrm>
          <a:prstGeom prst="rect">
            <a:avLst/>
          </a:prstGeom>
          <a:noFill/>
          <a:ln>
            <a:noFill/>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7" name="TextBox 43">
            <a:extLst>
              <a:ext uri="{FF2B5EF4-FFF2-40B4-BE49-F238E27FC236}">
                <a16:creationId xmlns="" xmlns:a16="http://schemas.microsoft.com/office/drawing/2014/main" id="{D7C2A2A4-CCAF-4021-B7F0-D1E9B2307A4E}"/>
              </a:ext>
            </a:extLst>
          </p:cNvPr>
          <p:cNvSpPr txBox="1">
            <a:spLocks noChangeArrowheads="1"/>
          </p:cNvSpPr>
          <p:nvPr userDrawn="1"/>
        </p:nvSpPr>
        <p:spPr bwMode="auto">
          <a:xfrm>
            <a:off x="7641167" y="339726"/>
            <a:ext cx="4006851" cy="2460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000" b="1">
                <a:solidFill>
                  <a:schemeClr val="tx2"/>
                </a:solidFill>
                <a:cs typeface="Arial" panose="020B0604020202020204" pitchFamily="34" charset="0"/>
              </a:rPr>
              <a:t>A BETTER WAY </a:t>
            </a:r>
            <a:r>
              <a:rPr lang="en-US" altLang="en-US" sz="1000">
                <a:solidFill>
                  <a:srgbClr val="006BA6"/>
                </a:solidFill>
                <a:cs typeface="Arial" panose="020B0604020202020204" pitchFamily="34" charset="0"/>
              </a:rPr>
              <a:t>TO TAKE CARE OF BUSINESS</a:t>
            </a:r>
          </a:p>
        </p:txBody>
      </p:sp>
      <p:sp>
        <p:nvSpPr>
          <p:cNvPr id="16" name="Text Placeholder 13"/>
          <p:cNvSpPr>
            <a:spLocks noGrp="1"/>
          </p:cNvSpPr>
          <p:nvPr>
            <p:ph type="body" sz="quarter" idx="10"/>
          </p:nvPr>
        </p:nvSpPr>
        <p:spPr>
          <a:xfrm>
            <a:off x="804025" y="4460325"/>
            <a:ext cx="10756291" cy="630046"/>
          </a:xfrm>
        </p:spPr>
        <p:txBody>
          <a:bodyPr>
            <a:normAutofit/>
          </a:bodyPr>
          <a:lstStyle>
            <a:lvl1pPr marL="0" indent="0">
              <a:buFontTx/>
              <a:buNone/>
              <a:defRPr sz="2600" b="0" baseline="0">
                <a:solidFill>
                  <a:schemeClr val="bg1"/>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471398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D10D8BE-76C3-4DB1-AFFB-CF76D685356F}"/>
              </a:ext>
            </a:extLst>
          </p:cNvPr>
          <p:cNvSpPr>
            <a:spLocks noGrp="1"/>
          </p:cNvSpPr>
          <p:nvPr>
            <p:ph type="dt" sz="half" idx="10"/>
          </p:nvPr>
        </p:nvSpPr>
        <p:spPr>
          <a:xfrm>
            <a:off x="0" y="0"/>
            <a:ext cx="0" cy="0"/>
          </a:xfrm>
        </p:spPr>
        <p:txBody>
          <a:bodyPr/>
          <a:lstStyle>
            <a:lvl1pPr>
              <a:defRPr/>
            </a:lvl1pPr>
          </a:lstStyle>
          <a:p>
            <a:pPr>
              <a:defRPr/>
            </a:pPr>
            <a:fld id="{57304826-AC92-406E-95C0-287FE925FECB}" type="datetimeFigureOut">
              <a:rPr lang="en-US"/>
              <a:pPr>
                <a:defRPr/>
              </a:pPr>
              <a:t>5/12/2021</a:t>
            </a:fld>
            <a:endParaRPr lang="en-US"/>
          </a:p>
        </p:txBody>
      </p:sp>
      <p:sp>
        <p:nvSpPr>
          <p:cNvPr id="3" name="Footer Placeholder 2">
            <a:extLst>
              <a:ext uri="{FF2B5EF4-FFF2-40B4-BE49-F238E27FC236}">
                <a16:creationId xmlns="" xmlns:a16="http://schemas.microsoft.com/office/drawing/2014/main" id="{8890BE2B-07E8-4ABB-91D7-680FFF408BF1}"/>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4" name="Slide Number Placeholder 3">
            <a:extLst>
              <a:ext uri="{FF2B5EF4-FFF2-40B4-BE49-F238E27FC236}">
                <a16:creationId xmlns="" xmlns:a16="http://schemas.microsoft.com/office/drawing/2014/main" id="{60F915C0-B72C-4DD6-8DC0-3E1136DE75B6}"/>
              </a:ext>
            </a:extLst>
          </p:cNvPr>
          <p:cNvSpPr>
            <a:spLocks noGrp="1"/>
          </p:cNvSpPr>
          <p:nvPr>
            <p:ph type="sldNum" sz="quarter" idx="12"/>
          </p:nvPr>
        </p:nvSpPr>
        <p:spPr>
          <a:xfrm>
            <a:off x="0" y="0"/>
            <a:ext cx="0" cy="0"/>
          </a:xfrm>
        </p:spPr>
        <p:txBody>
          <a:bodyPr/>
          <a:lstStyle>
            <a:lvl1pPr>
              <a:defRPr/>
            </a:lvl1pPr>
          </a:lstStyle>
          <a:p>
            <a:pPr>
              <a:defRPr/>
            </a:pPr>
            <a:fld id="{5578EA78-B200-4144-A25A-9A47FBBFA11D}" type="slidenum">
              <a:rPr lang="en-US"/>
              <a:pPr>
                <a:defRPr/>
              </a:pPr>
              <a:t>‹#›</a:t>
            </a:fld>
            <a:endParaRPr lang="en-US"/>
          </a:p>
        </p:txBody>
      </p:sp>
    </p:spTree>
    <p:extLst>
      <p:ext uri="{BB962C8B-B14F-4D97-AF65-F5344CB8AC3E}">
        <p14:creationId xmlns:p14="http://schemas.microsoft.com/office/powerpoint/2010/main" val="27164961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03_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sp>
        <p:nvSpPr>
          <p:cNvPr id="19" name="Text Placeholder 18"/>
          <p:cNvSpPr>
            <a:spLocks noGrp="1"/>
          </p:cNvSpPr>
          <p:nvPr>
            <p:ph type="body" sz="quarter" idx="10"/>
          </p:nvPr>
        </p:nvSpPr>
        <p:spPr>
          <a:xfrm>
            <a:off x="703071" y="1399032"/>
            <a:ext cx="10972800" cy="4297680"/>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41373557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ext slide_Photo_color text box">
    <p:spTree>
      <p:nvGrpSpPr>
        <p:cNvPr id="1" name=""/>
        <p:cNvGrpSpPr/>
        <p:nvPr/>
      </p:nvGrpSpPr>
      <p:grpSpPr>
        <a:xfrm>
          <a:off x="0" y="0"/>
          <a:ext cx="0" cy="0"/>
          <a:chOff x="0" y="0"/>
          <a:chExt cx="0" cy="0"/>
        </a:xfrm>
      </p:grpSpPr>
      <p:sp>
        <p:nvSpPr>
          <p:cNvPr id="2" name="Title 1"/>
          <p:cNvSpPr>
            <a:spLocks noGrp="1"/>
          </p:cNvSpPr>
          <p:nvPr>
            <p:ph type="title"/>
          </p:nvPr>
        </p:nvSpPr>
        <p:spPr>
          <a:xfrm>
            <a:off x="616877" y="869716"/>
            <a:ext cx="10762323" cy="578085"/>
          </a:xfrm>
          <a:prstGeom prst="rect">
            <a:avLst/>
          </a:prstGeo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6" y="1600200"/>
            <a:ext cx="5678193" cy="4250618"/>
          </a:xfrm>
          <a:prstGeom prst="rect">
            <a:avLst/>
          </a:prstGeom>
          <a:solidFill>
            <a:schemeClr val="accent6">
              <a:lumMod val="20000"/>
              <a:lumOff val="80000"/>
            </a:schemeClr>
          </a:solidFill>
        </p:spPr>
        <p:txBody>
          <a:bodyPr lIns="182880" tIns="274320" rIns="54864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hasCustomPrompt="1"/>
          </p:nvPr>
        </p:nvSpPr>
        <p:spPr>
          <a:xfrm>
            <a:off x="609600" y="338115"/>
            <a:ext cx="5172483" cy="265412"/>
          </a:xfrm>
          <a:prstGeom prst="rect">
            <a:avLst/>
          </a:prstGeo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4" name="Picture Placeholder 3">
            <a:extLst>
              <a:ext uri="{FF2B5EF4-FFF2-40B4-BE49-F238E27FC236}">
                <a16:creationId xmlns="" xmlns:a16="http://schemas.microsoft.com/office/drawing/2014/main" id="{6E169050-14E9-47AA-9534-A96955CCE4F9}"/>
              </a:ext>
            </a:extLst>
          </p:cNvPr>
          <p:cNvSpPr>
            <a:spLocks noGrp="1"/>
          </p:cNvSpPr>
          <p:nvPr>
            <p:ph type="pic" sz="quarter" idx="14"/>
          </p:nvPr>
        </p:nvSpPr>
        <p:spPr>
          <a:xfrm>
            <a:off x="1" y="1600200"/>
            <a:ext cx="6354233" cy="4250618"/>
          </a:xfrm>
          <a:prstGeom prst="rect">
            <a:avLst/>
          </a:prstGeom>
        </p:spPr>
        <p:txBody>
          <a:bodyPr>
            <a:normAutofit/>
          </a:bodyPr>
          <a:lstStyle>
            <a:lvl1pPr marL="0" indent="0">
              <a:buNone/>
              <a:defRPr sz="1800">
                <a:solidFill>
                  <a:schemeClr val="accent4"/>
                </a:solidFill>
              </a:defRPr>
            </a:lvl1pPr>
          </a:lstStyle>
          <a:p>
            <a:r>
              <a:rPr lang="en-US" dirty="0"/>
              <a:t>Click icon to add picture</a:t>
            </a:r>
          </a:p>
        </p:txBody>
      </p:sp>
      <p:sp>
        <p:nvSpPr>
          <p:cNvPr id="10" name="TextBox 9">
            <a:extLst>
              <a:ext uri="{FF2B5EF4-FFF2-40B4-BE49-F238E27FC236}">
                <a16:creationId xmlns="" xmlns:a16="http://schemas.microsoft.com/office/drawing/2014/main" id="{7FCDF296-1B25-42BB-A984-7B4C93A1A160}"/>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2185787781"/>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558288" y="769751"/>
            <a:ext cx="7498085" cy="538826"/>
          </a:xfrm>
          <a:prstGeom prst="rect">
            <a:avLst/>
          </a:prstGeom>
        </p:spPr>
        <p:txBody>
          <a:bodyPr vert="horz" lIns="91440" tIns="45720" rIns="91440" bIns="45720" rtlCol="0" anchor="t">
            <a:normAutofit/>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2026616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35129175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9FC818C6-A2E0-486B-891C-E75E808E854C}"/>
              </a:ext>
            </a:extLst>
          </p:cNvPr>
          <p:cNvSpPr/>
          <p:nvPr/>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TextBox 8">
            <a:extLst>
              <a:ext uri="{FF2B5EF4-FFF2-40B4-BE49-F238E27FC236}">
                <a16:creationId xmlns="" xmlns:a16="http://schemas.microsoft.com/office/drawing/2014/main" id="{49A540CD-DF00-4347-A6EA-6D1C0A59BA3E}"/>
              </a:ext>
            </a:extLst>
          </p:cNvPr>
          <p:cNvSpPr txBox="1">
            <a:spLocks noChangeArrowheads="1"/>
          </p:cNvSpPr>
          <p:nvPr/>
        </p:nvSpPr>
        <p:spPr bwMode="auto">
          <a:xfrm>
            <a:off x="575734" y="334963"/>
            <a:ext cx="3761317" cy="246062"/>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sz="1000" b="1">
                <a:solidFill>
                  <a:srgbClr val="0B78B2"/>
                </a:solidFill>
              </a:rPr>
              <a:t>ENGAGEMENT PROFILE</a:t>
            </a:r>
          </a:p>
        </p:txBody>
      </p:sp>
      <p:sp>
        <p:nvSpPr>
          <p:cNvPr id="5" name="Title Placeholder 1"/>
          <p:cNvSpPr>
            <a:spLocks noGrp="1"/>
          </p:cNvSpPr>
          <p:nvPr>
            <p:ph type="title"/>
          </p:nvPr>
        </p:nvSpPr>
        <p:spPr>
          <a:xfrm>
            <a:off x="527247" y="692309"/>
            <a:ext cx="10694744" cy="538826"/>
          </a:xfrm>
          <a:prstGeom prst="rect">
            <a:avLst/>
          </a:prstGeom>
        </p:spPr>
        <p:txBody>
          <a:bodyPr vert="horz" lIns="91440" tIns="45720" rIns="91440" bIns="45720" rtlCol="0" anchor="t">
            <a:normAutofit/>
          </a:bodyPr>
          <a:lstStyle>
            <a:lvl1pPr>
              <a:defRPr sz="2200"/>
            </a:lvl1pPr>
          </a:lstStyle>
          <a:p>
            <a:r>
              <a:rPr lang="en-US"/>
              <a:t>Click to edit Master title style</a:t>
            </a:r>
            <a:endParaRPr lang="en-US" dirty="0"/>
          </a:p>
        </p:txBody>
      </p:sp>
      <p:sp>
        <p:nvSpPr>
          <p:cNvPr id="9" name="Text Placeholder 8"/>
          <p:cNvSpPr>
            <a:spLocks noGrp="1"/>
          </p:cNvSpPr>
          <p:nvPr>
            <p:ph type="body" sz="quarter" idx="11"/>
          </p:nvPr>
        </p:nvSpPr>
        <p:spPr>
          <a:xfrm>
            <a:off x="527248" y="1231901"/>
            <a:ext cx="10695320" cy="588273"/>
          </a:xfrm>
          <a:prstGeom prst="rect">
            <a:avLst/>
          </a:prstGeom>
        </p:spPr>
        <p:txBody>
          <a:bodyPr/>
          <a:lstStyle>
            <a:lvl1pPr marL="0" indent="0">
              <a:buNone/>
              <a:defRPr sz="1200" baseline="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30421664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357F9012-0EB9-4F78-A56E-343E29A14031}"/>
              </a:ext>
            </a:extLst>
          </p:cNvPr>
          <p:cNvSpPr/>
          <p:nvPr/>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Title Placeholder 1"/>
          <p:cNvSpPr>
            <a:spLocks noGrp="1"/>
          </p:cNvSpPr>
          <p:nvPr>
            <p:ph type="title"/>
          </p:nvPr>
        </p:nvSpPr>
        <p:spPr>
          <a:xfrm>
            <a:off x="527247" y="692309"/>
            <a:ext cx="10694744" cy="538826"/>
          </a:xfrm>
          <a:prstGeom prst="rect">
            <a:avLst/>
          </a:prstGeom>
        </p:spPr>
        <p:txBody>
          <a:bodyPr vert="horz" lIns="91440" tIns="45720" rIns="91440" bIns="45720" rtlCol="0" anchor="t">
            <a:normAutofit/>
          </a:bodyPr>
          <a:lstStyle>
            <a:lvl1pPr>
              <a:defRPr sz="2200"/>
            </a:lvl1pPr>
          </a:lstStyle>
          <a:p>
            <a:r>
              <a:rPr lang="en-US"/>
              <a:t>Click to edit Master title style</a:t>
            </a:r>
            <a:endParaRPr lang="en-US" dirty="0"/>
          </a:p>
        </p:txBody>
      </p:sp>
      <p:sp>
        <p:nvSpPr>
          <p:cNvPr id="6" name="Content Placeholder 5"/>
          <p:cNvSpPr>
            <a:spLocks noGrp="1"/>
          </p:cNvSpPr>
          <p:nvPr>
            <p:ph sz="quarter" idx="10"/>
          </p:nvPr>
        </p:nvSpPr>
        <p:spPr>
          <a:xfrm>
            <a:off x="405539" y="323850"/>
            <a:ext cx="3749837" cy="336550"/>
          </a:xfrm>
          <a:prstGeom prst="rect">
            <a:avLst/>
          </a:prstGeom>
        </p:spPr>
        <p:txBody>
          <a:bodyPr/>
          <a:lstStyle>
            <a:lvl1pPr marL="0" indent="0">
              <a:buNone/>
              <a:defRPr sz="1000" b="1" baseline="0">
                <a:solidFill>
                  <a:schemeClr val="accent3"/>
                </a:solidFill>
              </a:defRPr>
            </a:lvl1pPr>
            <a:lvl2pPr marL="457200" indent="0">
              <a:buNone/>
              <a:defRPr sz="1200">
                <a:solidFill>
                  <a:schemeClr val="accent3"/>
                </a:solidFill>
              </a:defRPr>
            </a:lvl2pPr>
            <a:lvl3pPr marL="914400" indent="0">
              <a:buNone/>
              <a:defRPr sz="1200">
                <a:solidFill>
                  <a:schemeClr val="accent3"/>
                </a:solidFill>
              </a:defRPr>
            </a:lvl3pPr>
            <a:lvl4pPr marL="1371600" indent="0">
              <a:buNone/>
              <a:defRPr sz="1200">
                <a:solidFill>
                  <a:schemeClr val="accent3"/>
                </a:solidFill>
              </a:defRPr>
            </a:lvl4pPr>
            <a:lvl5pPr marL="1828800" indent="0">
              <a:buNone/>
              <a:defRPr sz="1200">
                <a:solidFill>
                  <a:schemeClr val="accent3"/>
                </a:solidFill>
              </a:defRPr>
            </a:lvl5pPr>
          </a:lstStyle>
          <a:p>
            <a:pPr lvl="0"/>
            <a:r>
              <a:rPr lang="en-US"/>
              <a:t>Click to edit Master text styles</a:t>
            </a:r>
          </a:p>
        </p:txBody>
      </p:sp>
      <p:sp>
        <p:nvSpPr>
          <p:cNvPr id="9" name="Text Placeholder 8"/>
          <p:cNvSpPr>
            <a:spLocks noGrp="1"/>
          </p:cNvSpPr>
          <p:nvPr>
            <p:ph type="body" sz="quarter" idx="11"/>
          </p:nvPr>
        </p:nvSpPr>
        <p:spPr>
          <a:xfrm>
            <a:off x="527248" y="1231901"/>
            <a:ext cx="10695320" cy="561975"/>
          </a:xfrm>
          <a:prstGeom prst="rect">
            <a:avLst/>
          </a:prstGeom>
        </p:spPr>
        <p:txBody>
          <a:bodyPr/>
          <a:lstStyle>
            <a:lvl1pPr marL="0" indent="0">
              <a:buNone/>
              <a:defRPr sz="1400" baseline="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2790465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714684"/>
            <a:ext cx="8824384" cy="42703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59327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87532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layout 3">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94249"/>
            <a:ext cx="12192000" cy="224467"/>
          </a:xfrm>
          <a:prstGeom prst="rect">
            <a:avLst/>
          </a:prstGeom>
          <a:noFill/>
          <a:ln w="0" cmpd="sng">
            <a:noFill/>
            <a:prstDash val="solid"/>
          </a:ln>
        </p:spPr>
        <p:txBody>
          <a:bodyPr vert="horz" lIns="0" tIns="1270" rIns="0" bIns="0" anchor="t"/>
          <a:lstStyle>
            <a:lvl1pPr marL="5806440" marR="0" indent="0" algn="l">
              <a:lnSpc>
                <a:spcPts val="1100"/>
              </a:lnSpc>
              <a:spcAft>
                <a:spcPts val="565"/>
              </a:spcAft>
              <a:defRPr/>
            </a:lvl1pPr>
          </a:lstStyle>
          <a:p>
            <a:r>
              <a:rPr lang="en-US"/>
              <a:t>A BETTER WAY TO TAKE CARE OF BUSINESS </a:t>
            </a:r>
          </a:p>
        </p:txBody>
      </p:sp>
    </p:spTree>
    <p:extLst>
      <p:ext uri="{BB962C8B-B14F-4D97-AF65-F5344CB8AC3E}">
        <p14:creationId xmlns:p14="http://schemas.microsoft.com/office/powerpoint/2010/main" val="8714054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ransition_1">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7105758-377C-41FE-8A14-EBC442B8C6EC}"/>
              </a:ext>
            </a:extLst>
          </p:cNvPr>
          <p:cNvSpPr/>
          <p:nvPr userDrawn="1"/>
        </p:nvSpPr>
        <p:spPr>
          <a:xfrm>
            <a:off x="1" y="3429000"/>
            <a:ext cx="889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06"/>
          </a:p>
        </p:txBody>
      </p:sp>
      <p:sp>
        <p:nvSpPr>
          <p:cNvPr id="4" name="Rectangle 3">
            <a:extLst>
              <a:ext uri="{FF2B5EF4-FFF2-40B4-BE49-F238E27FC236}">
                <a16:creationId xmlns="" xmlns:a16="http://schemas.microsoft.com/office/drawing/2014/main" id="{1C4794F5-A226-4C0E-8DFE-87824B26D3C5}"/>
              </a:ext>
            </a:extLst>
          </p:cNvPr>
          <p:cNvSpPr/>
          <p:nvPr userDrawn="1"/>
        </p:nvSpPr>
        <p:spPr>
          <a:xfrm>
            <a:off x="1" y="0"/>
            <a:ext cx="88900"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06"/>
          </a:p>
        </p:txBody>
      </p:sp>
      <p:sp>
        <p:nvSpPr>
          <p:cNvPr id="12" name="Title Placeholder 7"/>
          <p:cNvSpPr>
            <a:spLocks noGrp="1"/>
          </p:cNvSpPr>
          <p:nvPr>
            <p:ph type="title"/>
          </p:nvPr>
        </p:nvSpPr>
        <p:spPr>
          <a:xfrm>
            <a:off x="838094" y="2780143"/>
            <a:ext cx="8682356" cy="721244"/>
          </a:xfrm>
          <a:prstGeom prst="rect">
            <a:avLst/>
          </a:prstGeom>
        </p:spPr>
        <p:txBody>
          <a:bodyPr vert="horz" lIns="91440" tIns="45720" rIns="91440" bIns="45720" rtlCol="0" anchor="b" anchorCtr="0">
            <a:noAutofit/>
          </a:bodyPr>
          <a:lstStyle>
            <a:lvl1pPr algn="l">
              <a:lnSpc>
                <a:spcPct val="100000"/>
              </a:lnSpc>
              <a:defRPr b="1" baseline="0"/>
            </a:lvl1pPr>
          </a:lstStyle>
          <a:p>
            <a:r>
              <a:rPr lang="en-US"/>
              <a:t>Click to edit Master title style</a:t>
            </a:r>
            <a:endParaRPr lang="en-US" dirty="0"/>
          </a:p>
        </p:txBody>
      </p:sp>
      <p:sp>
        <p:nvSpPr>
          <p:cNvPr id="5" name="Slide Number Placeholder 1">
            <a:extLst>
              <a:ext uri="{FF2B5EF4-FFF2-40B4-BE49-F238E27FC236}">
                <a16:creationId xmlns="" xmlns:a16="http://schemas.microsoft.com/office/drawing/2014/main" id="{F1515E9B-BAC4-4793-946F-EE77989130E3}"/>
              </a:ext>
            </a:extLst>
          </p:cNvPr>
          <p:cNvSpPr>
            <a:spLocks noGrp="1"/>
          </p:cNvSpPr>
          <p:nvPr>
            <p:ph type="sldNum" sz="quarter" idx="10"/>
          </p:nvPr>
        </p:nvSpPr>
        <p:spPr>
          <a:xfrm>
            <a:off x="0" y="0"/>
            <a:ext cx="0" cy="0"/>
          </a:xfrm>
        </p:spPr>
        <p:txBody>
          <a:bodyPr/>
          <a:lstStyle>
            <a:lvl1pPr>
              <a:defRPr/>
            </a:lvl1pPr>
          </a:lstStyle>
          <a:p>
            <a:pPr>
              <a:defRPr/>
            </a:pPr>
            <a:fld id="{1566BD45-0C63-422B-AB66-E1AE66D99779}" type="slidenum">
              <a:rPr lang="en-US"/>
              <a:pPr>
                <a:defRPr/>
              </a:pPr>
              <a:t>‹#›</a:t>
            </a:fld>
            <a:r>
              <a:rPr lang="en-US"/>
              <a:t>  |   Copyright © 2017 Kaiser Foundation Health Plan, Inc.</a:t>
            </a:r>
          </a:p>
        </p:txBody>
      </p:sp>
    </p:spTree>
    <p:extLst>
      <p:ext uri="{BB962C8B-B14F-4D97-AF65-F5344CB8AC3E}">
        <p14:creationId xmlns:p14="http://schemas.microsoft.com/office/powerpoint/2010/main" val="12074307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5_Text slide_Photo_colo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sp>
        <p:nvSpPr>
          <p:cNvPr id="19" name="Text Placeholder 18"/>
          <p:cNvSpPr>
            <a:spLocks noGrp="1"/>
          </p:cNvSpPr>
          <p:nvPr>
            <p:ph type="body" sz="quarter" idx="10"/>
          </p:nvPr>
        </p:nvSpPr>
        <p:spPr>
          <a:xfrm>
            <a:off x="6513806" y="1764146"/>
            <a:ext cx="5678193" cy="4250618"/>
          </a:xfrm>
          <a:solidFill>
            <a:schemeClr val="accent6">
              <a:lumMod val="20000"/>
              <a:lumOff val="80000"/>
            </a:schemeClr>
          </a:solidFill>
        </p:spPr>
        <p:txBody>
          <a:bodyPr lIns="182880" tIns="274320" rIns="548640" bIns="274320">
            <a:noAutofit/>
          </a:bodyPr>
          <a:lstStyle>
            <a:lvl1pPr>
              <a:spcAft>
                <a:spcPts val="600"/>
              </a:spcAft>
              <a:buClr>
                <a:schemeClr val="accent4"/>
              </a:buClr>
              <a:defRPr sz="2200">
                <a:solidFill>
                  <a:schemeClr val="tx2"/>
                </a:solidFill>
              </a:defRPr>
            </a:lvl1pPr>
            <a:lvl2pPr>
              <a:spcBef>
                <a:spcPts val="0"/>
              </a:spcBef>
              <a:spcAft>
                <a:spcPts val="600"/>
              </a:spcAft>
              <a:buClr>
                <a:schemeClr val="accent4"/>
              </a:buClr>
              <a:defRPr sz="1800">
                <a:solidFill>
                  <a:schemeClr val="tx2"/>
                </a:solidFill>
              </a:defRPr>
            </a:lvl2pPr>
            <a:lvl3pPr>
              <a:spcBef>
                <a:spcPts val="0"/>
              </a:spcBef>
              <a:spcAft>
                <a:spcPts val="300"/>
              </a:spcAft>
              <a:buClr>
                <a:schemeClr val="accent4"/>
              </a:buClr>
              <a:defRPr>
                <a:solidFill>
                  <a:schemeClr val="tx2"/>
                </a:solidFill>
              </a:defRPr>
            </a:lvl3pPr>
            <a:lvl4pPr>
              <a:spcBef>
                <a:spcPts val="0"/>
              </a:spcBef>
              <a:spcAft>
                <a:spcPts val="300"/>
              </a:spcAft>
              <a:buClr>
                <a:schemeClr val="accent4"/>
              </a:buClr>
              <a:defRPr sz="14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a:t>Click to edit Master text styles</a:t>
            </a:r>
          </a:p>
        </p:txBody>
      </p:sp>
      <p:sp>
        <p:nvSpPr>
          <p:cNvPr id="4" name="Picture Placeholder 3"/>
          <p:cNvSpPr>
            <a:spLocks noGrp="1"/>
          </p:cNvSpPr>
          <p:nvPr>
            <p:ph type="pic" sz="quarter" idx="14"/>
          </p:nvPr>
        </p:nvSpPr>
        <p:spPr>
          <a:xfrm>
            <a:off x="1" y="1764146"/>
            <a:ext cx="6354233" cy="4250618"/>
          </a:xfrm>
        </p:spPr>
        <p:txBody>
          <a:bodyPr>
            <a:normAutofit/>
          </a:bodyPr>
          <a:lstStyle>
            <a:lvl1pPr marL="0" indent="0">
              <a:buNone/>
              <a:defRPr sz="1800">
                <a:solidFill>
                  <a:schemeClr val="accent4"/>
                </a:solidFill>
              </a:defRPr>
            </a:lvl1pPr>
          </a:lstStyle>
          <a:p>
            <a:pPr lvl="0"/>
            <a:r>
              <a:rPr lang="en-US" noProof="0" dirty="0"/>
              <a:t>Click icon to add picture</a:t>
            </a:r>
          </a:p>
        </p:txBody>
      </p:sp>
    </p:spTree>
    <p:extLst>
      <p:ext uri="{BB962C8B-B14F-4D97-AF65-F5344CB8AC3E}">
        <p14:creationId xmlns:p14="http://schemas.microsoft.com/office/powerpoint/2010/main" val="4041555499"/>
      </p:ext>
    </p:extLst>
  </p:cSld>
  <p:clrMapOvr>
    <a:masterClrMapping/>
  </p:clrMapOvr>
  <p:hf hdr="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ext slide: Overall message">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EABC68D3-1817-493C-B3F7-0838EE0AFC47}"/>
              </a:ext>
            </a:extLst>
          </p:cNvPr>
          <p:cNvCxnSpPr/>
          <p:nvPr userDrawn="1"/>
        </p:nvCxnSpPr>
        <p:spPr>
          <a:xfrm>
            <a:off x="0" y="623888"/>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19" name="Text Placeholder 18"/>
          <p:cNvSpPr>
            <a:spLocks noGrp="1"/>
          </p:cNvSpPr>
          <p:nvPr>
            <p:ph type="body" sz="quarter" idx="10"/>
          </p:nvPr>
        </p:nvSpPr>
        <p:spPr>
          <a:xfrm>
            <a:off x="703071" y="1399032"/>
            <a:ext cx="109728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p:nvPr>
        </p:nvSpPr>
        <p:spPr>
          <a:xfrm>
            <a:off x="665559" y="338115"/>
            <a:ext cx="5172483" cy="265412"/>
          </a:xfrm>
        </p:spPr>
        <p:txBody>
          <a:bodyPr>
            <a:noAutofit/>
          </a:bodyPr>
          <a:lstStyle>
            <a:lvl1pPr marL="0" indent="0">
              <a:buNone/>
              <a:defRPr sz="1000" b="1"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149218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ext slide_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869716"/>
            <a:ext cx="10762323" cy="578085"/>
          </a:xfrm>
          <a:prstGeom prst="rect">
            <a:avLst/>
          </a:prstGeom>
        </p:spPr>
        <p:txBody>
          <a:bodyPr>
            <a:noAutofit/>
          </a:bodyPr>
          <a:lstStyle>
            <a:lvl1pPr>
              <a:defRPr sz="3000"/>
            </a:lvl1pPr>
          </a:lstStyle>
          <a:p>
            <a:r>
              <a:rPr lang="en-US" dirty="0"/>
              <a:t>Click to edit Master title style</a:t>
            </a:r>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6513807" y="1600213"/>
            <a:ext cx="5134971" cy="4675680"/>
          </a:xfrm>
          <a:prstGeom prst="rect">
            <a:avLst/>
          </a:prstGeo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3" hasCustomPrompt="1"/>
          </p:nvPr>
        </p:nvSpPr>
        <p:spPr>
          <a:xfrm>
            <a:off x="618717" y="338115"/>
            <a:ext cx="5172483" cy="265412"/>
          </a:xfrm>
          <a:prstGeom prst="rect">
            <a:avLst/>
          </a:prstGeo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dirty="0"/>
              <a:t>CLICK HERE TO ADD SLIDESHOW TITLE</a:t>
            </a:r>
          </a:p>
        </p:txBody>
      </p:sp>
      <p:sp>
        <p:nvSpPr>
          <p:cNvPr id="5" name="Chart Placeholder 4">
            <a:extLst>
              <a:ext uri="{FF2B5EF4-FFF2-40B4-BE49-F238E27FC236}">
                <a16:creationId xmlns="" xmlns:a16="http://schemas.microsoft.com/office/drawing/2014/main" id="{031CB592-BF6C-4B63-BECA-BBFAA1977FA6}"/>
              </a:ext>
            </a:extLst>
          </p:cNvPr>
          <p:cNvSpPr>
            <a:spLocks noGrp="1"/>
          </p:cNvSpPr>
          <p:nvPr>
            <p:ph type="chart" sz="quarter" idx="14"/>
          </p:nvPr>
        </p:nvSpPr>
        <p:spPr>
          <a:xfrm>
            <a:off x="0" y="1600201"/>
            <a:ext cx="6301317" cy="4675981"/>
          </a:xfrm>
          <a:prstGeom prst="rect">
            <a:avLst/>
          </a:prstGeom>
        </p:spPr>
        <p:txBody>
          <a:bodyPr>
            <a:normAutofit/>
          </a:bodyPr>
          <a:lstStyle>
            <a:lvl1pPr marL="0" indent="0">
              <a:buNone/>
              <a:defRPr sz="1800">
                <a:solidFill>
                  <a:schemeClr val="accent4"/>
                </a:solidFill>
              </a:defRPr>
            </a:lvl1pPr>
          </a:lstStyle>
          <a:p>
            <a:r>
              <a:rPr lang="en-US" dirty="0"/>
              <a:t>Click icon to add chart</a:t>
            </a:r>
          </a:p>
        </p:txBody>
      </p:sp>
      <p:sp>
        <p:nvSpPr>
          <p:cNvPr id="10" name="TextBox 9">
            <a:extLst>
              <a:ext uri="{FF2B5EF4-FFF2-40B4-BE49-F238E27FC236}">
                <a16:creationId xmlns="" xmlns:a16="http://schemas.microsoft.com/office/drawing/2014/main" id="{BD52CF10-1C30-492D-A232-4C194E0385AC}"/>
              </a:ext>
            </a:extLst>
          </p:cNvPr>
          <p:cNvSpPr txBox="1"/>
          <p:nvPr userDrawn="1"/>
        </p:nvSpPr>
        <p:spPr>
          <a:xfrm>
            <a:off x="6859675" y="338975"/>
            <a:ext cx="4789103"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INVEST IN MEMBER HEALTH</a:t>
            </a:r>
          </a:p>
        </p:txBody>
      </p:sp>
    </p:spTree>
    <p:extLst>
      <p:ext uri="{BB962C8B-B14F-4D97-AF65-F5344CB8AC3E}">
        <p14:creationId xmlns:p14="http://schemas.microsoft.com/office/powerpoint/2010/main" val="3633424623"/>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03_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US" dirty="0"/>
          </a:p>
        </p:txBody>
      </p:sp>
      <p:sp>
        <p:nvSpPr>
          <p:cNvPr id="19" name="Text Placeholder 18"/>
          <p:cNvSpPr>
            <a:spLocks noGrp="1"/>
          </p:cNvSpPr>
          <p:nvPr>
            <p:ph type="body" sz="quarter" idx="10"/>
          </p:nvPr>
        </p:nvSpPr>
        <p:spPr>
          <a:xfrm>
            <a:off x="703071" y="1399032"/>
            <a:ext cx="10972800" cy="4297680"/>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2087635533"/>
      </p:ext>
    </p:extLst>
  </p:cSld>
  <p:clrMapOvr>
    <a:masterClrMapping/>
  </p:clrMapOvr>
  <p:hf hdr="0"/>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7" name="Text Placeholder 6">
            <a:extLst>
              <a:ext uri="{FF2B5EF4-FFF2-40B4-BE49-F238E27FC236}">
                <a16:creationId xmlns="" xmlns:a16="http://schemas.microsoft.com/office/drawing/2014/main" id="{65D623CB-4F2F-AA42-976A-551D132FBD96}"/>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8" name="Text Placeholder 18">
            <a:extLst>
              <a:ext uri="{FF2B5EF4-FFF2-40B4-BE49-F238E27FC236}">
                <a16:creationId xmlns="" xmlns:a16="http://schemas.microsoft.com/office/drawing/2014/main" id="{E47A2AC9-517A-0340-B170-F524EA09BD60}"/>
              </a:ext>
            </a:extLst>
          </p:cNvPr>
          <p:cNvSpPr>
            <a:spLocks noGrp="1"/>
          </p:cNvSpPr>
          <p:nvPr>
            <p:ph type="body" sz="quarter" idx="17" hasCustomPrompt="1"/>
          </p:nvPr>
        </p:nvSpPr>
        <p:spPr>
          <a:xfrm>
            <a:off x="1014655" y="3308684"/>
            <a:ext cx="2206663" cy="835587"/>
          </a:xfrm>
          <a:prstGeom prst="rect">
            <a:avLst/>
          </a:prstGeom>
        </p:spPr>
        <p:txBody>
          <a:bodyPr/>
          <a:lstStyle>
            <a:lvl1pPr>
              <a:lnSpc>
                <a:spcPct val="100000"/>
              </a:lnSpc>
              <a:defRPr sz="1300">
                <a:solidFill>
                  <a:srgbClr val="003B70"/>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20" name="Text Placeholder 18">
            <a:extLst>
              <a:ext uri="{FF2B5EF4-FFF2-40B4-BE49-F238E27FC236}">
                <a16:creationId xmlns="" xmlns:a16="http://schemas.microsoft.com/office/drawing/2014/main" id="{AA3FF1D9-063B-CB4B-B1EB-D0FC19A97A6D}"/>
              </a:ext>
            </a:extLst>
          </p:cNvPr>
          <p:cNvSpPr>
            <a:spLocks noGrp="1"/>
          </p:cNvSpPr>
          <p:nvPr>
            <p:ph type="body" sz="quarter" idx="18" hasCustomPrompt="1"/>
          </p:nvPr>
        </p:nvSpPr>
        <p:spPr>
          <a:xfrm>
            <a:off x="1014655" y="4296671"/>
            <a:ext cx="2206663" cy="1447800"/>
          </a:xfrm>
          <a:prstGeom prst="rect">
            <a:avLst/>
          </a:prstGeom>
        </p:spPr>
        <p:txBody>
          <a:bodyPr/>
          <a:lstStyle>
            <a:lvl1pPr>
              <a:lnSpc>
                <a:spcPct val="100000"/>
              </a:lnSpc>
              <a:defRPr sz="1200" b="0" i="0">
                <a:solidFill>
                  <a:srgbClr val="003B70"/>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10" name="Graphic 9">
            <a:extLst>
              <a:ext uri="{FF2B5EF4-FFF2-40B4-BE49-F238E27FC236}">
                <a16:creationId xmlns="" xmlns:a16="http://schemas.microsoft.com/office/drawing/2014/main" id="{75F2FCFB-C110-4849-A217-BFE71A9B2DD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2494658341"/>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558288" y="769751"/>
            <a:ext cx="7498085" cy="5388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AC2B5D9A-8874-4FEB-B2DF-15BA47CD5AC0}"/>
              </a:ext>
            </a:extLst>
          </p:cNvPr>
          <p:cNvSpPr>
            <a:spLocks noGrp="1"/>
          </p:cNvSpPr>
          <p:nvPr>
            <p:ph type="dt" sz="half" idx="10"/>
          </p:nvPr>
        </p:nvSpPr>
        <p:spPr>
          <a:xfrm>
            <a:off x="2976033" y="6375401"/>
            <a:ext cx="2844800" cy="365125"/>
          </a:xfrm>
          <a:prstGeom prst="rect">
            <a:avLst/>
          </a:prstGeom>
        </p:spPr>
        <p:txBody>
          <a:bodyPr/>
          <a:lstStyle>
            <a:lvl1pPr eaLnBrk="1" hangingPunct="1">
              <a:defRPr>
                <a:latin typeface="Arial" charset="0"/>
                <a:ea typeface="MS PGothic" panose="020B0600070205080204" pitchFamily="34" charset="-128"/>
              </a:defRPr>
            </a:lvl1pPr>
          </a:lstStyle>
          <a:p>
            <a:pPr>
              <a:defRPr/>
            </a:pPr>
            <a:endParaRPr lang="en-US"/>
          </a:p>
        </p:txBody>
      </p:sp>
    </p:spTree>
    <p:extLst>
      <p:ext uri="{BB962C8B-B14F-4D97-AF65-F5344CB8AC3E}">
        <p14:creationId xmlns:p14="http://schemas.microsoft.com/office/powerpoint/2010/main" val="36672878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086380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reeform 2">
            <a:extLst>
              <a:ext uri="{FF2B5EF4-FFF2-40B4-BE49-F238E27FC236}">
                <a16:creationId xmlns="" xmlns:a16="http://schemas.microsoft.com/office/drawing/2014/main" id="{9F63E6F2-5074-46B1-8725-C484C0BCE83C}"/>
              </a:ext>
            </a:extLst>
          </p:cNvPr>
          <p:cNvSpPr/>
          <p:nvPr userDrawn="1"/>
        </p:nvSpPr>
        <p:spPr>
          <a:xfrm>
            <a:off x="275167" y="201613"/>
            <a:ext cx="11707284" cy="6100762"/>
          </a:xfrm>
          <a:custGeom>
            <a:avLst/>
            <a:gdLst>
              <a:gd name="connsiteX0" fmla="*/ 75408 w 8780464"/>
              <a:gd name="connsiteY0" fmla="*/ 0 h 6100762"/>
              <a:gd name="connsiteX1" fmla="*/ 3217774 w 8780464"/>
              <a:gd name="connsiteY1" fmla="*/ 0 h 6100762"/>
              <a:gd name="connsiteX2" fmla="*/ 3293182 w 8780464"/>
              <a:gd name="connsiteY2" fmla="*/ 75408 h 6100762"/>
              <a:gd name="connsiteX3" fmla="*/ 3293182 w 8780464"/>
              <a:gd name="connsiteY3" fmla="*/ 288925 h 6100762"/>
              <a:gd name="connsiteX4" fmla="*/ 8780464 w 8780464"/>
              <a:gd name="connsiteY4" fmla="*/ 288925 h 6100762"/>
              <a:gd name="connsiteX5" fmla="*/ 8780464 w 8780464"/>
              <a:gd name="connsiteY5" fmla="*/ 6100762 h 6100762"/>
              <a:gd name="connsiteX6" fmla="*/ 1 w 8780464"/>
              <a:gd name="connsiteY6" fmla="*/ 6100762 h 6100762"/>
              <a:gd name="connsiteX7" fmla="*/ 1 w 8780464"/>
              <a:gd name="connsiteY7" fmla="*/ 377034 h 6100762"/>
              <a:gd name="connsiteX8" fmla="*/ 0 w 8780464"/>
              <a:gd name="connsiteY8" fmla="*/ 377029 h 6100762"/>
              <a:gd name="connsiteX9" fmla="*/ 0 w 8780464"/>
              <a:gd name="connsiteY9" fmla="*/ 75408 h 6100762"/>
              <a:gd name="connsiteX10" fmla="*/ 75408 w 8780464"/>
              <a:gd name="connsiteY10" fmla="*/ 0 h 610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0464" h="6100762">
                <a:moveTo>
                  <a:pt x="75408" y="0"/>
                </a:moveTo>
                <a:lnTo>
                  <a:pt x="3217774" y="0"/>
                </a:lnTo>
                <a:cubicBezTo>
                  <a:pt x="3259421" y="0"/>
                  <a:pt x="3293182" y="33761"/>
                  <a:pt x="3293182" y="75408"/>
                </a:cubicBezTo>
                <a:lnTo>
                  <a:pt x="3293182" y="288925"/>
                </a:lnTo>
                <a:lnTo>
                  <a:pt x="8780464" y="288925"/>
                </a:lnTo>
                <a:lnTo>
                  <a:pt x="8780464" y="6100762"/>
                </a:lnTo>
                <a:lnTo>
                  <a:pt x="1" y="6100762"/>
                </a:lnTo>
                <a:lnTo>
                  <a:pt x="1" y="377034"/>
                </a:lnTo>
                <a:lnTo>
                  <a:pt x="0" y="377029"/>
                </a:lnTo>
                <a:lnTo>
                  <a:pt x="0" y="75408"/>
                </a:lnTo>
                <a:cubicBezTo>
                  <a:pt x="0" y="33761"/>
                  <a:pt x="33761" y="0"/>
                  <a:pt x="75408" y="0"/>
                </a:cubicBezTo>
                <a:close/>
              </a:path>
            </a:pathLst>
          </a:cu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TextBox 5">
            <a:extLst>
              <a:ext uri="{FF2B5EF4-FFF2-40B4-BE49-F238E27FC236}">
                <a16:creationId xmlns="" xmlns:a16="http://schemas.microsoft.com/office/drawing/2014/main" id="{FE068F19-D885-4A9C-A8CD-CDAF1609D813}"/>
              </a:ext>
            </a:extLst>
          </p:cNvPr>
          <p:cNvSpPr txBox="1">
            <a:spLocks noChangeArrowheads="1"/>
          </p:cNvSpPr>
          <p:nvPr/>
        </p:nvSpPr>
        <p:spPr bwMode="auto">
          <a:xfrm>
            <a:off x="575734" y="323851"/>
            <a:ext cx="3958167" cy="24606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sz="1000" b="1" dirty="0">
                <a:solidFill>
                  <a:srgbClr val="0B78B2"/>
                </a:solidFill>
                <a:latin typeface="Arial" charset="0"/>
                <a:cs typeface="Arial" charset="0"/>
              </a:rPr>
              <a:t>MATERNITY CARE REPORT</a:t>
            </a:r>
          </a:p>
        </p:txBody>
      </p:sp>
      <p:sp>
        <p:nvSpPr>
          <p:cNvPr id="5" name="Title Placeholder 1"/>
          <p:cNvSpPr>
            <a:spLocks noGrp="1"/>
          </p:cNvSpPr>
          <p:nvPr>
            <p:ph type="title"/>
          </p:nvPr>
        </p:nvSpPr>
        <p:spPr>
          <a:xfrm>
            <a:off x="558288" y="769751"/>
            <a:ext cx="10936817" cy="538826"/>
          </a:xfrm>
          <a:prstGeom prst="rect">
            <a:avLst/>
          </a:prstGeom>
        </p:spPr>
        <p:txBody>
          <a:bodyPr vert="horz" lIns="91440" tIns="45720" rIns="91440" bIns="45720" rtlCol="0" anchor="t">
            <a:normAutofit/>
          </a:bodyPr>
          <a:lstStyle>
            <a:lvl1pPr>
              <a:defRPr sz="2200"/>
            </a:lvl1pPr>
          </a:lstStyle>
          <a:p>
            <a:r>
              <a:rPr lang="en-US" dirty="0"/>
              <a:t>Click to edit Master title style</a:t>
            </a:r>
          </a:p>
        </p:txBody>
      </p:sp>
      <p:sp>
        <p:nvSpPr>
          <p:cNvPr id="12" name="Text Placeholder 11"/>
          <p:cNvSpPr>
            <a:spLocks noGrp="1"/>
          </p:cNvSpPr>
          <p:nvPr>
            <p:ph type="body" sz="quarter" idx="10"/>
          </p:nvPr>
        </p:nvSpPr>
        <p:spPr>
          <a:xfrm>
            <a:off x="558289" y="1178057"/>
            <a:ext cx="10936817" cy="660400"/>
          </a:xfrm>
          <a:prstGeom prst="rect">
            <a:avLst/>
          </a:prstGeom>
        </p:spPr>
        <p:txBody>
          <a:bodyPr/>
          <a:lstStyle>
            <a:lvl1pPr marL="0" indent="0">
              <a:buNone/>
              <a:defRPr sz="1200">
                <a:solidFill>
                  <a:schemeClr val="accent4"/>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8705314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714684"/>
            <a:ext cx="8824384" cy="42703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8562567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5" y="762000"/>
            <a:ext cx="10850033" cy="4000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074296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522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01_Title Slide: 1-deck head">
    <p:spTree>
      <p:nvGrpSpPr>
        <p:cNvPr id="1" name=""/>
        <p:cNvGrpSpPr/>
        <p:nvPr/>
      </p:nvGrpSpPr>
      <p:grpSpPr>
        <a:xfrm>
          <a:off x="0" y="0"/>
          <a:ext cx="0" cy="0"/>
          <a:chOff x="0" y="0"/>
          <a:chExt cx="0" cy="0"/>
        </a:xfrm>
      </p:grpSpPr>
      <p:sp>
        <p:nvSpPr>
          <p:cNvPr id="3" name="Rectangle 2"/>
          <p:cNvSpPr/>
          <p:nvPr/>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ext Placeholder 13"/>
          <p:cNvSpPr>
            <a:spLocks noGrp="1"/>
          </p:cNvSpPr>
          <p:nvPr>
            <p:ph type="body" sz="quarter" idx="10" hasCustomPrompt="1"/>
          </p:nvPr>
        </p:nvSpPr>
        <p:spPr>
          <a:xfrm>
            <a:off x="417966" y="5401908"/>
            <a:ext cx="11343873" cy="542191"/>
          </a:xfrm>
        </p:spPr>
        <p:txBody>
          <a:bodyPr>
            <a:noAutofit/>
          </a:bodyPr>
          <a:lstStyle>
            <a:lvl1pPr marL="0" indent="0">
              <a:buFontTx/>
              <a:buNone/>
              <a:defRPr sz="30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title to slide show click here</a:t>
            </a:r>
          </a:p>
        </p:txBody>
      </p:sp>
      <p:sp>
        <p:nvSpPr>
          <p:cNvPr id="11" name="Text Placeholder 13"/>
          <p:cNvSpPr>
            <a:spLocks noGrp="1"/>
          </p:cNvSpPr>
          <p:nvPr>
            <p:ph type="body" sz="quarter" idx="11" hasCustomPrompt="1"/>
          </p:nvPr>
        </p:nvSpPr>
        <p:spPr>
          <a:xfrm>
            <a:off x="417966" y="5998558"/>
            <a:ext cx="6688829" cy="262793"/>
          </a:xfr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12" name="TextBox 11"/>
          <p:cNvSpPr txBox="1"/>
          <p:nvPr/>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5" name="TextBox 14"/>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10" name="TextBox 9"/>
          <p:cNvSpPr txBox="1"/>
          <p:nvPr/>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©2018 Kaiser Foundation Health Plan, Inc. All Rights Reserved. </a:t>
            </a:r>
          </a:p>
        </p:txBody>
      </p:sp>
      <p:sp>
        <p:nvSpPr>
          <p:cNvPr id="7" name="Picture Placeholder 6">
            <a:extLst>
              <a:ext uri="{FF2B5EF4-FFF2-40B4-BE49-F238E27FC236}">
                <a16:creationId xmlns="" xmlns:a16="http://schemas.microsoft.com/office/drawing/2014/main" id="{3B7F113F-7027-4A22-8399-974D2CF2990D}"/>
              </a:ext>
            </a:extLst>
          </p:cNvPr>
          <p:cNvSpPr>
            <a:spLocks noGrp="1"/>
          </p:cNvSpPr>
          <p:nvPr>
            <p:ph type="pic" sz="quarter" idx="12"/>
          </p:nvPr>
        </p:nvSpPr>
        <p:spPr>
          <a:xfrm>
            <a:off x="0" y="807329"/>
            <a:ext cx="12192000" cy="4450471"/>
          </a:xfrm>
        </p:spPr>
        <p:txBody>
          <a:bodyPr lIns="365760">
            <a:normAutofit/>
          </a:bodyPr>
          <a:lstStyle>
            <a:lvl1pPr marL="0" indent="0">
              <a:buNone/>
              <a:defRPr sz="1800">
                <a:solidFill>
                  <a:schemeClr val="accent4"/>
                </a:solidFill>
              </a:defRPr>
            </a:lvl1pPr>
          </a:lstStyle>
          <a:p>
            <a:r>
              <a:rPr lang="en-US" dirty="0"/>
              <a:t>Click icon to add picture</a:t>
            </a:r>
          </a:p>
        </p:txBody>
      </p:sp>
    </p:spTree>
    <p:extLst>
      <p:ext uri="{BB962C8B-B14F-4D97-AF65-F5344CB8AC3E}">
        <p14:creationId xmlns:p14="http://schemas.microsoft.com/office/powerpoint/2010/main" val="4021790898"/>
      </p:ext>
    </p:extLst>
  </p:cSld>
  <p:clrMapOvr>
    <a:masterClrMapping/>
  </p:clrMapOvr>
  <p:hf hdr="0"/>
  <p:extLst>
    <p:ext uri="{DCECCB84-F9BA-43D5-87BE-67443E8EF086}">
      <p15:sldGuideLst xmlns:p15="http://schemas.microsoft.com/office/powerpoint/2012/main">
        <p15:guide id="1" orient="horz" pos="504">
          <p15:clr>
            <a:srgbClr val="FBAE40"/>
          </p15:clr>
        </p15:guide>
        <p15:guide id="2" pos="3840">
          <p15:clr>
            <a:srgbClr val="FBAE40"/>
          </p15:clr>
        </p15:guide>
        <p15:guide id="3" orient="horz" pos="331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02_Title Slide: 2-deck head">
    <p:spTree>
      <p:nvGrpSpPr>
        <p:cNvPr id="1" name=""/>
        <p:cNvGrpSpPr/>
        <p:nvPr/>
      </p:nvGrpSpPr>
      <p:grpSpPr>
        <a:xfrm>
          <a:off x="0" y="0"/>
          <a:ext cx="0" cy="0"/>
          <a:chOff x="0" y="0"/>
          <a:chExt cx="0" cy="0"/>
        </a:xfrm>
      </p:grpSpPr>
      <p:sp>
        <p:nvSpPr>
          <p:cNvPr id="3" name="Rectangle 2"/>
          <p:cNvSpPr/>
          <p:nvPr/>
        </p:nvSpPr>
        <p:spPr>
          <a:xfrm>
            <a:off x="1" y="6220692"/>
            <a:ext cx="6341529"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 Placeholder 13"/>
          <p:cNvSpPr>
            <a:spLocks noGrp="1"/>
          </p:cNvSpPr>
          <p:nvPr>
            <p:ph type="body" sz="quarter" idx="10" hasCustomPrompt="1"/>
          </p:nvPr>
        </p:nvSpPr>
        <p:spPr>
          <a:xfrm>
            <a:off x="417966" y="4986705"/>
            <a:ext cx="11343873" cy="542191"/>
          </a:xfrm>
        </p:spPr>
        <p:txBody>
          <a:bodyPr>
            <a:noAutofit/>
          </a:bodyPr>
          <a:lstStyle>
            <a:lvl1pPr marL="0" indent="0">
              <a:buFontTx/>
              <a:buNone/>
              <a:defRPr sz="30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title to slide show click here</a:t>
            </a:r>
          </a:p>
        </p:txBody>
      </p:sp>
      <p:sp>
        <p:nvSpPr>
          <p:cNvPr id="15" name="Text Placeholder 13"/>
          <p:cNvSpPr>
            <a:spLocks noGrp="1"/>
          </p:cNvSpPr>
          <p:nvPr>
            <p:ph type="body" sz="quarter" idx="11" hasCustomPrompt="1"/>
          </p:nvPr>
        </p:nvSpPr>
        <p:spPr>
          <a:xfrm>
            <a:off x="417966" y="5998558"/>
            <a:ext cx="6688829" cy="262793"/>
          </a:xfrm>
        </p:spPr>
        <p:txBody>
          <a:bodyPr>
            <a:normAutofit/>
          </a:bodyPr>
          <a:lstStyle>
            <a:lvl1pPr marL="0" indent="0">
              <a:buFontTx/>
              <a:buNone/>
              <a:defRPr sz="1100" baseline="0">
                <a:solidFill>
                  <a:schemeClr val="accent4"/>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presenter name and title   |   And date</a:t>
            </a:r>
          </a:p>
        </p:txBody>
      </p:sp>
      <p:sp>
        <p:nvSpPr>
          <p:cNvPr id="9" name="TextBox 8"/>
          <p:cNvSpPr txBox="1"/>
          <p:nvPr/>
        </p:nvSpPr>
        <p:spPr>
          <a:xfrm>
            <a:off x="421407" y="6391884"/>
            <a:ext cx="2446008" cy="276999"/>
          </a:xfrm>
          <a:prstGeom prst="rect">
            <a:avLst/>
          </a:prstGeom>
          <a:noFill/>
        </p:spPr>
        <p:txBody>
          <a:bodyPr wrap="square" rtlCol="0">
            <a:spAutoFit/>
          </a:bodyPr>
          <a:lstStyle/>
          <a:p>
            <a:r>
              <a:rPr lang="en-US" sz="1200" b="1" dirty="0">
                <a:solidFill>
                  <a:srgbClr val="003C71"/>
                </a:solidFill>
                <a:latin typeface="Arial"/>
                <a:cs typeface="Arial"/>
              </a:rPr>
              <a:t>kp.org/choosebetter</a:t>
            </a:r>
          </a:p>
        </p:txBody>
      </p:sp>
      <p:sp>
        <p:nvSpPr>
          <p:cNvPr id="13" name="TextBox 12"/>
          <p:cNvSpPr txBox="1"/>
          <p:nvPr/>
        </p:nvSpPr>
        <p:spPr>
          <a:xfrm>
            <a:off x="7640321" y="338975"/>
            <a:ext cx="4008457" cy="246221"/>
          </a:xfrm>
          <a:prstGeom prst="rect">
            <a:avLst/>
          </a:prstGeom>
          <a:noFill/>
        </p:spPr>
        <p:txBody>
          <a:bodyPr wrap="square" rtlCol="0">
            <a:spAutoFit/>
          </a:bodyPr>
          <a:lstStyle/>
          <a:p>
            <a:pPr algn="r"/>
            <a:r>
              <a:rPr lang="en-US" sz="1000" b="1" dirty="0">
                <a:solidFill>
                  <a:schemeClr val="tx2"/>
                </a:solidFill>
                <a:latin typeface="Arial"/>
                <a:cs typeface="Arial"/>
              </a:rPr>
              <a:t>A BETTER WAY </a:t>
            </a:r>
            <a:r>
              <a:rPr lang="en-US" sz="1000" dirty="0">
                <a:solidFill>
                  <a:schemeClr val="accent4"/>
                </a:solidFill>
                <a:latin typeface="Arial"/>
                <a:cs typeface="Arial"/>
              </a:rPr>
              <a:t>TO TAKE CARE OF BUSINESS</a:t>
            </a:r>
          </a:p>
        </p:txBody>
      </p:sp>
      <p:sp>
        <p:nvSpPr>
          <p:cNvPr id="10" name="Text Placeholder 13"/>
          <p:cNvSpPr>
            <a:spLocks noGrp="1"/>
          </p:cNvSpPr>
          <p:nvPr>
            <p:ph type="body" sz="quarter" idx="12" hasCustomPrompt="1"/>
          </p:nvPr>
        </p:nvSpPr>
        <p:spPr>
          <a:xfrm>
            <a:off x="417965" y="5528895"/>
            <a:ext cx="11343873" cy="401628"/>
          </a:xfrm>
        </p:spPr>
        <p:txBody>
          <a:bodyPr>
            <a:noAutofit/>
          </a:bodyPr>
          <a:lstStyle>
            <a:lvl1pPr marL="0" indent="0">
              <a:buFontTx/>
              <a:buNone/>
              <a:defRPr sz="2200" b="0" baseline="0">
                <a:solidFill>
                  <a:schemeClr val="tx2"/>
                </a:solidFill>
              </a:defRPr>
            </a:lvl1pPr>
            <a:lvl2pPr marL="274320" indent="0">
              <a:buFontTx/>
              <a:buNone/>
              <a:defRPr/>
            </a:lvl2pPr>
            <a:lvl3pPr marL="548640" indent="0">
              <a:buFontTx/>
              <a:buNone/>
              <a:defRPr/>
            </a:lvl3pPr>
            <a:lvl4pPr marL="850392" indent="0">
              <a:buFontTx/>
              <a:buNone/>
              <a:defRPr/>
            </a:lvl4pPr>
            <a:lvl5pPr marL="1828800" indent="0">
              <a:buFontTx/>
              <a:buNone/>
              <a:defRPr/>
            </a:lvl5pPr>
          </a:lstStyle>
          <a:p>
            <a:pPr lvl="0"/>
            <a:r>
              <a:rPr lang="en-US" dirty="0"/>
              <a:t>Click here to add subtitle to slide show click here</a:t>
            </a:r>
          </a:p>
        </p:txBody>
      </p:sp>
      <p:sp>
        <p:nvSpPr>
          <p:cNvPr id="16" name="TextBox 15"/>
          <p:cNvSpPr txBox="1"/>
          <p:nvPr/>
        </p:nvSpPr>
        <p:spPr>
          <a:xfrm>
            <a:off x="3385585" y="6436467"/>
            <a:ext cx="4745555" cy="230832"/>
          </a:xfrm>
          <a:prstGeom prst="rect">
            <a:avLst/>
          </a:prstGeom>
          <a:noFill/>
        </p:spPr>
        <p:txBody>
          <a:bodyPr wrap="square" rtlCol="0">
            <a:spAutoFit/>
          </a:bodyPr>
          <a:lstStyle/>
          <a:p>
            <a:r>
              <a:rPr lang="en-US" sz="900" dirty="0">
                <a:solidFill>
                  <a:srgbClr val="303030">
                    <a:lumMod val="50000"/>
                    <a:lumOff val="50000"/>
                  </a:srgbClr>
                </a:solidFill>
                <a:latin typeface="Arial"/>
                <a:cs typeface="Arial"/>
              </a:rPr>
              <a:t>©2018 Kaiser Foundation Health Plan, Inc. All Rights Reserved. </a:t>
            </a:r>
          </a:p>
        </p:txBody>
      </p:sp>
      <p:sp>
        <p:nvSpPr>
          <p:cNvPr id="4" name="Picture Placeholder 3">
            <a:extLst>
              <a:ext uri="{FF2B5EF4-FFF2-40B4-BE49-F238E27FC236}">
                <a16:creationId xmlns="" xmlns:a16="http://schemas.microsoft.com/office/drawing/2014/main" id="{A6FC74F8-36BB-42A9-8700-73188723B66C}"/>
              </a:ext>
            </a:extLst>
          </p:cNvPr>
          <p:cNvSpPr>
            <a:spLocks noGrp="1"/>
          </p:cNvSpPr>
          <p:nvPr>
            <p:ph type="pic" sz="quarter" idx="13"/>
          </p:nvPr>
        </p:nvSpPr>
        <p:spPr>
          <a:xfrm>
            <a:off x="0" y="807329"/>
            <a:ext cx="12192000" cy="3993271"/>
          </a:xfrm>
        </p:spPr>
        <p:txBody>
          <a:bodyPr vert="horz" lIns="365760" tIns="45720" rIns="91440" bIns="45720" rtlCol="0">
            <a:normAutofit/>
          </a:bodyPr>
          <a:lstStyle>
            <a:lvl1pPr marL="0" indent="0">
              <a:buNone/>
              <a:defRPr lang="en-US" sz="1800" dirty="0">
                <a:solidFill>
                  <a:schemeClr val="accent4"/>
                </a:solidFill>
              </a:defRPr>
            </a:lvl1pPr>
          </a:lstStyle>
          <a:p>
            <a:pPr marL="228600" lvl="0" indent="-228600"/>
            <a:r>
              <a:rPr lang="en-US" dirty="0"/>
              <a:t>Click icon to add picture</a:t>
            </a:r>
          </a:p>
        </p:txBody>
      </p:sp>
    </p:spTree>
    <p:extLst>
      <p:ext uri="{BB962C8B-B14F-4D97-AF65-F5344CB8AC3E}">
        <p14:creationId xmlns:p14="http://schemas.microsoft.com/office/powerpoint/2010/main" val="865304034"/>
      </p:ext>
    </p:extLst>
  </p:cSld>
  <p:clrMapOvr>
    <a:masterClrMapping/>
  </p:clrMapOvr>
  <p:hf hdr="0"/>
  <p:extLst>
    <p:ext uri="{DCECCB84-F9BA-43D5-87BE-67443E8EF086}">
      <p15:sldGuideLst xmlns:p15="http://schemas.microsoft.com/office/powerpoint/2012/main">
        <p15:guide id="1" orient="horz" pos="504">
          <p15:clr>
            <a:srgbClr val="FBAE40"/>
          </p15:clr>
        </p15:guide>
        <p15:guide id="2" pos="3840">
          <p15:clr>
            <a:srgbClr val="FBAE40"/>
          </p15:clr>
        </p15:guide>
        <p15:guide id="3" orient="horz" pos="3312">
          <p15:clr>
            <a:srgbClr val="FBAE40"/>
          </p15:clr>
        </p15:guide>
        <p15:guide id="4" orient="horz" pos="30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theme" Target="../theme/theme11.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emf"/><Relationship Id="rId5" Type="http://schemas.openxmlformats.org/officeDocument/2006/relationships/theme" Target="../theme/theme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3.png"/><Relationship Id="rId4" Type="http://schemas.openxmlformats.org/officeDocument/2006/relationships/slideLayout" Target="../slideLayouts/slideLayout53.xml"/><Relationship Id="rId9"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3.png"/><Relationship Id="rId5" Type="http://schemas.openxmlformats.org/officeDocument/2006/relationships/slideLayout" Target="../slideLayouts/slideLayout61.xml"/><Relationship Id="rId10" Type="http://schemas.openxmlformats.org/officeDocument/2006/relationships/image" Target="../media/image2.emf"/><Relationship Id="rId4" Type="http://schemas.openxmlformats.org/officeDocument/2006/relationships/slideLayout" Target="../slideLayouts/slideLayout6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theme" Target="../theme/theme7.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3.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94.xml"/><Relationship Id="rId7"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61076"/>
            <a:ext cx="10762323" cy="43432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76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a:extLst>
              <a:ext uri="{FF2B5EF4-FFF2-40B4-BE49-F238E27FC236}">
                <a16:creationId xmlns="" xmlns:a16="http://schemas.microsoft.com/office/drawing/2014/main" id="{6B983B6A-1328-0349-86D6-22597ED9E46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776772" y="6391620"/>
            <a:ext cx="2019300" cy="228600"/>
          </a:xfrm>
          <a:prstGeom prst="rect">
            <a:avLst/>
          </a:prstGeom>
        </p:spPr>
      </p:pic>
      <p:sp>
        <p:nvSpPr>
          <p:cNvPr id="8" name="Slide Number Placeholder 1">
            <a:extLst>
              <a:ext uri="{FF2B5EF4-FFF2-40B4-BE49-F238E27FC236}">
                <a16:creationId xmlns="" xmlns:a16="http://schemas.microsoft.com/office/drawing/2014/main" id="{53238FEA-6888-9943-B65C-59CB4357E5DE}"/>
              </a:ext>
            </a:extLst>
          </p:cNvPr>
          <p:cNvSpPr txBox="1">
            <a:spLocks/>
          </p:cNvSpPr>
          <p:nvPr userDrawn="1"/>
        </p:nvSpPr>
        <p:spPr>
          <a:xfrm>
            <a:off x="306615" y="6369285"/>
            <a:ext cx="8119212" cy="365125"/>
          </a:xfrm>
          <a:prstGeom prst="rect">
            <a:avLst/>
          </a:prstGeom>
        </p:spPr>
        <p:txBody>
          <a:bodyPr vert="horz" lIns="68580" tIns="34290" rIns="68580" bIns="34290" rtlCol="0" anchor="b" anchorCtr="0"/>
          <a:lstStyle>
            <a:defPPr>
              <a:defRPr lang="en-US"/>
            </a:defPPr>
            <a:lvl1pPr marL="0" algn="l"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z="1050" smtClean="0"/>
              <a:pPr/>
              <a:t>‹#›</a:t>
            </a:fld>
            <a:r>
              <a:rPr lang="en-US" sz="1050" dirty="0"/>
              <a:t>  |   Copyright © 2020 Kaiser Foundation Health Plan, Inc.</a:t>
            </a:r>
          </a:p>
        </p:txBody>
      </p:sp>
    </p:spTree>
    <p:extLst>
      <p:ext uri="{BB962C8B-B14F-4D97-AF65-F5344CB8AC3E}">
        <p14:creationId xmlns:p14="http://schemas.microsoft.com/office/powerpoint/2010/main" val="20982426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8" r:id="rId8"/>
    <p:sldLayoutId id="2147483699" r:id="rId9"/>
    <p:sldLayoutId id="2147483700" r:id="rId10"/>
    <p:sldLayoutId id="2147483701" r:id="rId11"/>
  </p:sldLayoutIdLst>
  <p:transition spd="slow">
    <p:wipe dir="r"/>
  </p:transition>
  <p:hf hdr="0"/>
  <p:txStyles>
    <p:titleStyle>
      <a:lvl1pPr algn="l" defTabSz="457200" rtl="0" eaLnBrk="1" latinLnBrk="0" hangingPunct="1">
        <a:spcBef>
          <a:spcPct val="0"/>
        </a:spcBef>
        <a:buNone/>
        <a:defRPr sz="3000" b="0" i="0" kern="1200">
          <a:solidFill>
            <a:srgbClr val="002060"/>
          </a:solidFill>
          <a:latin typeface="Arial"/>
          <a:ea typeface="+mj-ea"/>
          <a:cs typeface="Arial"/>
        </a:defRPr>
      </a:lvl1pPr>
    </p:titleStyle>
    <p:body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DE53C"/>
          </p15:clr>
        </p15:guide>
        <p15:guide id="2" pos="2880">
          <p15:clr>
            <a:srgbClr val="A4A3A4"/>
          </p15:clr>
        </p15:guide>
        <p15:guide id="3" orient="horz" pos="3888">
          <p15:clr>
            <a:srgbClr val="F26B43"/>
          </p15:clr>
        </p15:guide>
        <p15:guide id="4" orient="horz" pos="384">
          <p15:clr>
            <a:srgbClr val="F26B43"/>
          </p15:clr>
        </p15:guide>
        <p15:guide id="5" pos="5424">
          <p15:clr>
            <a:srgbClr val="FDE53C"/>
          </p15:clr>
        </p15:guide>
        <p15:guide id="6" pos="192">
          <p15:clr>
            <a:srgbClr val="F26B43"/>
          </p15:clr>
        </p15:guide>
        <p15:guide id="7" pos="5568">
          <p15:clr>
            <a:srgbClr val="F26B43"/>
          </p15:clr>
        </p15:guide>
        <p15:guide id="9" pos="3744">
          <p15:clr>
            <a:srgbClr val="A4A3A4"/>
          </p15:clr>
        </p15:guide>
        <p15:guide id="10" orient="horz" pos="2160">
          <p15:clr>
            <a:srgbClr val="A4A3A4"/>
          </p15:clr>
        </p15:guide>
        <p15:guide id="13" pos="3888">
          <p15:clr>
            <a:srgbClr val="A4A3A4"/>
          </p15:clr>
        </p15:guide>
        <p15:guide id="14" pos="1872">
          <p15:clr>
            <a:srgbClr val="A4A3A4"/>
          </p15:clr>
        </p15:guide>
        <p15:guide id="15" pos="2016">
          <p15:clr>
            <a:srgbClr val="A4A3A4"/>
          </p15:clr>
        </p15:guide>
        <p15:guide id="16" pos="288">
          <p15:clr>
            <a:srgbClr val="FBAE40"/>
          </p15:clr>
        </p15:guide>
        <p15:guide id="17" orient="horz" pos="1008">
          <p15:clr>
            <a:srgbClr val="FDE53C"/>
          </p15:clr>
        </p15:guide>
        <p15:guide id="18" orient="horz" pos="3312">
          <p15:clr>
            <a:srgbClr val="FDE53C"/>
          </p15:clr>
        </p15:guide>
        <p15:guide id="19" orient="horz" pos="816">
          <p15:clr>
            <a:srgbClr val="A4A3A4"/>
          </p15:clr>
        </p15:guide>
        <p15:guide id="20" orient="horz" pos="3552">
          <p15:clr>
            <a:srgbClr val="A4A3A4"/>
          </p15:clr>
        </p15:guide>
        <p15:guide id="21" pos="2160">
          <p15:clr>
            <a:srgbClr val="A4A3A4"/>
          </p15:clr>
        </p15:guide>
        <p15:guide id="22" pos="3600">
          <p15:clr>
            <a:srgbClr val="A4A3A4"/>
          </p15:clr>
        </p15:guide>
        <p15:guide id="23" orient="horz" pos="3072">
          <p15:clr>
            <a:srgbClr val="A4A3A4"/>
          </p15:clr>
        </p15:guide>
        <p15:guide id="24" orient="horz" pos="576">
          <p15:clr>
            <a:srgbClr val="A4A3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82631"/>
            <a:ext cx="10972800" cy="57808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03072" y="139903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8" name="Group 5"/>
          <p:cNvGrpSpPr>
            <a:grpSpLocks/>
          </p:cNvGrpSpPr>
          <p:nvPr/>
        </p:nvGrpSpPr>
        <p:grpSpPr bwMode="auto">
          <a:xfrm>
            <a:off x="8892118" y="6400800"/>
            <a:ext cx="2652183" cy="223838"/>
            <a:chOff x="2205" y="2084"/>
            <a:chExt cx="1349" cy="152"/>
          </a:xfrm>
        </p:grpSpPr>
        <p:sp>
          <p:nvSpPr>
            <p:cNvPr id="9" name="Freeform 6"/>
            <p:cNvSpPr>
              <a:spLocks/>
            </p:cNvSpPr>
            <p:nvPr/>
          </p:nvSpPr>
          <p:spPr bwMode="black">
            <a:xfrm>
              <a:off x="2295" y="2127"/>
              <a:ext cx="20" cy="71"/>
            </a:xfrm>
            <a:custGeom>
              <a:avLst/>
              <a:gdLst>
                <a:gd name="T0" fmla="*/ 14409 w 9"/>
                <a:gd name="T1" fmla="*/ 4890 h 30"/>
                <a:gd name="T2" fmla="*/ 8242 w 9"/>
                <a:gd name="T3" fmla="*/ 0 h 30"/>
                <a:gd name="T4" fmla="*/ 0 w 9"/>
                <a:gd name="T5" fmla="*/ 165484 h 30"/>
                <a:gd name="T6" fmla="*/ 30331 w 9"/>
                <a:gd name="T7" fmla="*/ 49009 h 30"/>
                <a:gd name="T8" fmla="*/ 14409 w 9"/>
                <a:gd name="T9" fmla="*/ 489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0" name="Freeform 7"/>
            <p:cNvSpPr>
              <a:spLocks/>
            </p:cNvSpPr>
            <p:nvPr/>
          </p:nvSpPr>
          <p:spPr bwMode="black">
            <a:xfrm>
              <a:off x="2276" y="2122"/>
              <a:ext cx="20" cy="77"/>
            </a:xfrm>
            <a:custGeom>
              <a:avLst/>
              <a:gdLst>
                <a:gd name="T0" fmla="*/ 0 w 9"/>
                <a:gd name="T1" fmla="*/ 5558 h 32"/>
                <a:gd name="T2" fmla="*/ 14409 w 9"/>
                <a:gd name="T3" fmla="*/ 195611 h 32"/>
                <a:gd name="T4" fmla="*/ 33660 w 9"/>
                <a:gd name="T5" fmla="*/ 5558 h 32"/>
                <a:gd name="T6" fmla="*/ 0 w 9"/>
                <a:gd name="T7" fmla="*/ 5558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1" name="Freeform 8"/>
            <p:cNvSpPr>
              <a:spLocks/>
            </p:cNvSpPr>
            <p:nvPr/>
          </p:nvSpPr>
          <p:spPr bwMode="black">
            <a:xfrm>
              <a:off x="2257" y="2127"/>
              <a:ext cx="22" cy="71"/>
            </a:xfrm>
            <a:custGeom>
              <a:avLst/>
              <a:gdLst>
                <a:gd name="T0" fmla="*/ 23208 w 9"/>
                <a:gd name="T1" fmla="*/ 4890 h 30"/>
                <a:gd name="T2" fmla="*/ 5683 w 9"/>
                <a:gd name="T3" fmla="*/ 49009 h 30"/>
                <a:gd name="T4" fmla="*/ 54203 w 9"/>
                <a:gd name="T5" fmla="*/ 165484 h 30"/>
                <a:gd name="T6" fmla="*/ 40913 w 9"/>
                <a:gd name="T7" fmla="*/ 0 h 30"/>
                <a:gd name="T8" fmla="*/ 23208 w 9"/>
                <a:gd name="T9" fmla="*/ 489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2" name="Freeform 9"/>
            <p:cNvSpPr>
              <a:spLocks/>
            </p:cNvSpPr>
            <p:nvPr/>
          </p:nvSpPr>
          <p:spPr bwMode="black">
            <a:xfrm>
              <a:off x="2231" y="2136"/>
              <a:ext cx="37" cy="65"/>
            </a:xfrm>
            <a:custGeom>
              <a:avLst/>
              <a:gdLst>
                <a:gd name="T0" fmla="*/ 0 w 15"/>
                <a:gd name="T1" fmla="*/ 0 h 27"/>
                <a:gd name="T2" fmla="*/ 108284 w 15"/>
                <a:gd name="T3" fmla="*/ 163506 h 27"/>
                <a:gd name="T4" fmla="*/ 66861 w 15"/>
                <a:gd name="T5" fmla="*/ 22813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3" name="Freeform 10"/>
            <p:cNvSpPr>
              <a:spLocks/>
            </p:cNvSpPr>
            <p:nvPr/>
          </p:nvSpPr>
          <p:spPr bwMode="black">
            <a:xfrm>
              <a:off x="2210" y="2136"/>
              <a:ext cx="50" cy="67"/>
            </a:xfrm>
            <a:custGeom>
              <a:avLst/>
              <a:gdLst>
                <a:gd name="T0" fmla="*/ 0 w 21"/>
                <a:gd name="T1" fmla="*/ 30976 h 28"/>
                <a:gd name="T2" fmla="*/ 122800 w 21"/>
                <a:gd name="T3" fmla="*/ 171963 h 28"/>
                <a:gd name="T4" fmla="*/ 46429 w 21"/>
                <a:gd name="T5" fmla="*/ 0 h 28"/>
                <a:gd name="T6" fmla="*/ 0 w 21"/>
                <a:gd name="T7" fmla="*/ 3097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4" name="Freeform 11"/>
            <p:cNvSpPr>
              <a:spLocks/>
            </p:cNvSpPr>
            <p:nvPr/>
          </p:nvSpPr>
          <p:spPr bwMode="black">
            <a:xfrm>
              <a:off x="2304" y="2148"/>
              <a:ext cx="31" cy="53"/>
            </a:xfrm>
            <a:custGeom>
              <a:avLst/>
              <a:gdLst>
                <a:gd name="T0" fmla="*/ 18049 w 13"/>
                <a:gd name="T1" fmla="*/ 35305 h 22"/>
                <a:gd name="T2" fmla="*/ 0 w 13"/>
                <a:gd name="T3" fmla="*/ 131929 h 22"/>
                <a:gd name="T4" fmla="*/ 77250 w 13"/>
                <a:gd name="T5" fmla="*/ 0 h 22"/>
                <a:gd name="T6" fmla="*/ 18049 w 13"/>
                <a:gd name="T7" fmla="*/ 3530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5" name="Freeform 12"/>
            <p:cNvSpPr>
              <a:spLocks/>
            </p:cNvSpPr>
            <p:nvPr/>
          </p:nvSpPr>
          <p:spPr bwMode="black">
            <a:xfrm>
              <a:off x="2312" y="2148"/>
              <a:ext cx="44" cy="57"/>
            </a:xfrm>
            <a:custGeom>
              <a:avLst/>
              <a:gdLst>
                <a:gd name="T0" fmla="*/ 47826 w 19"/>
                <a:gd name="T1" fmla="*/ 0 h 24"/>
                <a:gd name="T2" fmla="*/ 0 w 19"/>
                <a:gd name="T3" fmla="*/ 136779 h 24"/>
                <a:gd name="T4" fmla="*/ 84390 w 19"/>
                <a:gd name="T5" fmla="*/ 17081 h 24"/>
                <a:gd name="T6" fmla="*/ 47826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6" name="Freeform 13"/>
            <p:cNvSpPr>
              <a:spLocks/>
            </p:cNvSpPr>
            <p:nvPr/>
          </p:nvSpPr>
          <p:spPr bwMode="black">
            <a:xfrm>
              <a:off x="2205" y="2148"/>
              <a:ext cx="47" cy="63"/>
            </a:xfrm>
            <a:custGeom>
              <a:avLst/>
              <a:gdLst>
                <a:gd name="T0" fmla="*/ 0 w 20"/>
                <a:gd name="T1" fmla="*/ 64560 h 26"/>
                <a:gd name="T2" fmla="*/ 102563 w 20"/>
                <a:gd name="T3" fmla="*/ 167742 h 26"/>
                <a:gd name="T4" fmla="*/ 11094 w 20"/>
                <a:gd name="T5" fmla="*/ 0 h 26"/>
                <a:gd name="T6" fmla="*/ 0 w 20"/>
                <a:gd name="T7" fmla="*/ 6456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7" name="Freeform 14"/>
            <p:cNvSpPr>
              <a:spLocks/>
            </p:cNvSpPr>
            <p:nvPr/>
          </p:nvSpPr>
          <p:spPr bwMode="black">
            <a:xfrm>
              <a:off x="2321" y="2158"/>
              <a:ext cx="45" cy="52"/>
            </a:xfrm>
            <a:custGeom>
              <a:avLst/>
              <a:gdLst>
                <a:gd name="T0" fmla="*/ 101127 w 19"/>
                <a:gd name="T1" fmla="*/ 11513 h 22"/>
                <a:gd name="T2" fmla="*/ 88989 w 19"/>
                <a:gd name="T3" fmla="*/ 0 h 22"/>
                <a:gd name="T4" fmla="*/ 0 w 19"/>
                <a:gd name="T5" fmla="*/ 119943 h 22"/>
                <a:gd name="T6" fmla="*/ 105755 w 19"/>
                <a:gd name="T7" fmla="*/ 39229 h 22"/>
                <a:gd name="T8" fmla="*/ 101127 w 19"/>
                <a:gd name="T9" fmla="*/ 1151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8" name="Freeform 15"/>
            <p:cNvSpPr>
              <a:spLocks/>
            </p:cNvSpPr>
            <p:nvPr/>
          </p:nvSpPr>
          <p:spPr bwMode="black">
            <a:xfrm>
              <a:off x="2205" y="2177"/>
              <a:ext cx="40" cy="40"/>
            </a:xfrm>
            <a:custGeom>
              <a:avLst/>
              <a:gdLst>
                <a:gd name="T0" fmla="*/ 0 w 17"/>
                <a:gd name="T1" fmla="*/ 46012 h 17"/>
                <a:gd name="T2" fmla="*/ 88271 w 17"/>
                <a:gd name="T3" fmla="*/ 88271 h 17"/>
                <a:gd name="T4" fmla="*/ 0 w 17"/>
                <a:gd name="T5" fmla="*/ 0 h 17"/>
                <a:gd name="T6" fmla="*/ 0 w 17"/>
                <a:gd name="T7" fmla="*/ 46012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19" name="Freeform 16"/>
            <p:cNvSpPr>
              <a:spLocks/>
            </p:cNvSpPr>
            <p:nvPr/>
          </p:nvSpPr>
          <p:spPr bwMode="black">
            <a:xfrm>
              <a:off x="2326" y="2179"/>
              <a:ext cx="41" cy="38"/>
            </a:xfrm>
            <a:custGeom>
              <a:avLst/>
              <a:gdLst>
                <a:gd name="T0" fmla="*/ 99883 w 17"/>
                <a:gd name="T1" fmla="*/ 45560 h 16"/>
                <a:gd name="T2" fmla="*/ 99883 w 17"/>
                <a:gd name="T3" fmla="*/ 0 h 16"/>
                <a:gd name="T4" fmla="*/ 0 w 17"/>
                <a:gd name="T5" fmla="*/ 91214 h 16"/>
                <a:gd name="T6" fmla="*/ 99883 w 17"/>
                <a:gd name="T7" fmla="*/ 4556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0" name="Freeform 17"/>
            <p:cNvSpPr>
              <a:spLocks/>
            </p:cNvSpPr>
            <p:nvPr/>
          </p:nvSpPr>
          <p:spPr bwMode="black">
            <a:xfrm>
              <a:off x="2205" y="2200"/>
              <a:ext cx="38" cy="24"/>
            </a:xfrm>
            <a:custGeom>
              <a:avLst/>
              <a:gdLst>
                <a:gd name="T0" fmla="*/ 0 w 16"/>
                <a:gd name="T1" fmla="*/ 44928 h 10"/>
                <a:gd name="T2" fmla="*/ 91214 w 16"/>
                <a:gd name="T3" fmla="*/ 63866 h 10"/>
                <a:gd name="T4" fmla="*/ 0 w 16"/>
                <a:gd name="T5" fmla="*/ 0 h 10"/>
                <a:gd name="T6" fmla="*/ 0 w 16"/>
                <a:gd name="T7" fmla="*/ 44928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1" name="Freeform 18"/>
            <p:cNvSpPr>
              <a:spLocks/>
            </p:cNvSpPr>
            <p:nvPr/>
          </p:nvSpPr>
          <p:spPr bwMode="black">
            <a:xfrm>
              <a:off x="2330" y="2203"/>
              <a:ext cx="37" cy="22"/>
            </a:xfrm>
            <a:custGeom>
              <a:avLst/>
              <a:gdLst>
                <a:gd name="T0" fmla="*/ 108284 w 15"/>
                <a:gd name="T1" fmla="*/ 36664 h 9"/>
                <a:gd name="T2" fmla="*/ 108284 w 15"/>
                <a:gd name="T3" fmla="*/ 0 h 9"/>
                <a:gd name="T4" fmla="*/ 0 w 15"/>
                <a:gd name="T5" fmla="*/ 54203 h 9"/>
                <a:gd name="T6" fmla="*/ 108284 w 15"/>
                <a:gd name="T7" fmla="*/ 36664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2" name="Freeform 19"/>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3" name="Freeform 20"/>
            <p:cNvSpPr>
              <a:spLocks/>
            </p:cNvSpPr>
            <p:nvPr/>
          </p:nvSpPr>
          <p:spPr bwMode="black">
            <a:xfrm>
              <a:off x="2330" y="2219"/>
              <a:ext cx="37" cy="14"/>
            </a:xfrm>
            <a:custGeom>
              <a:avLst/>
              <a:gdLst>
                <a:gd name="T0" fmla="*/ 108284 w 15"/>
                <a:gd name="T1" fmla="*/ 29052 h 6"/>
                <a:gd name="T2" fmla="*/ 108284 w 15"/>
                <a:gd name="T3" fmla="*/ 0 h 6"/>
                <a:gd name="T4" fmla="*/ 0 w 15"/>
                <a:gd name="T5" fmla="*/ 29052 h 6"/>
                <a:gd name="T6" fmla="*/ 108284 w 15"/>
                <a:gd name="T7" fmla="*/ 2905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4" name="Freeform 21"/>
            <p:cNvSpPr>
              <a:spLocks/>
            </p:cNvSpPr>
            <p:nvPr/>
          </p:nvSpPr>
          <p:spPr bwMode="black">
            <a:xfrm>
              <a:off x="2321" y="2106"/>
              <a:ext cx="32" cy="42"/>
            </a:xfrm>
            <a:custGeom>
              <a:avLst/>
              <a:gdLst>
                <a:gd name="T0" fmla="*/ 59591 w 14"/>
                <a:gd name="T1" fmla="*/ 47460 h 18"/>
                <a:gd name="T2" fmla="*/ 0 w 14"/>
                <a:gd name="T3" fmla="*/ 42952 h 18"/>
                <a:gd name="T4" fmla="*/ 59591 w 14"/>
                <a:gd name="T5" fmla="*/ 47460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5" name="Freeform 22"/>
            <p:cNvSpPr>
              <a:spLocks/>
            </p:cNvSpPr>
            <p:nvPr/>
          </p:nvSpPr>
          <p:spPr bwMode="black">
            <a:xfrm>
              <a:off x="2352" y="2127"/>
              <a:ext cx="0" cy="2"/>
            </a:xfrm>
            <a:custGeom>
              <a:avLst/>
              <a:gdLst>
                <a:gd name="T0" fmla="*/ 0 h 1"/>
                <a:gd name="T1" fmla="*/ 1024 h 1"/>
                <a:gd name="T2" fmla="*/ 102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6" name="Freeform 23"/>
            <p:cNvSpPr>
              <a:spLocks/>
            </p:cNvSpPr>
            <p:nvPr/>
          </p:nvSpPr>
          <p:spPr bwMode="black">
            <a:xfrm>
              <a:off x="2217" y="2096"/>
              <a:ext cx="33" cy="43"/>
            </a:xfrm>
            <a:custGeom>
              <a:avLst/>
              <a:gdLst>
                <a:gd name="T0" fmla="*/ 74429 w 14"/>
                <a:gd name="T1" fmla="*/ 56344 h 18"/>
                <a:gd name="T2" fmla="*/ 0 w 14"/>
                <a:gd name="T3" fmla="*/ 56344 h 18"/>
                <a:gd name="T4" fmla="*/ 74429 w 14"/>
                <a:gd name="T5" fmla="*/ 56344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7" name="Freeform 24"/>
            <p:cNvSpPr>
              <a:spLocks/>
            </p:cNvSpPr>
            <p:nvPr/>
          </p:nvSpPr>
          <p:spPr bwMode="black">
            <a:xfrm>
              <a:off x="2269" y="2084"/>
              <a:ext cx="36" cy="38"/>
            </a:xfrm>
            <a:custGeom>
              <a:avLst/>
              <a:gdLst>
                <a:gd name="T0" fmla="*/ 37354 w 15"/>
                <a:gd name="T1" fmla="*/ 91214 h 16"/>
                <a:gd name="T2" fmla="*/ 82874 w 15"/>
                <a:gd name="T3" fmla="*/ 45560 h 16"/>
                <a:gd name="T4" fmla="*/ 37354 w 15"/>
                <a:gd name="T5" fmla="*/ 0 h 16"/>
                <a:gd name="T6" fmla="*/ 0 w 15"/>
                <a:gd name="T7" fmla="*/ 45560 h 16"/>
                <a:gd name="T8" fmla="*/ 37354 w 15"/>
                <a:gd name="T9" fmla="*/ 912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28" name="Rectangle 25"/>
            <p:cNvSpPr>
              <a:spLocks noChangeArrowheads="1"/>
            </p:cNvSpPr>
            <p:nvPr/>
          </p:nvSpPr>
          <p:spPr bwMode="black">
            <a:xfrm>
              <a:off x="2552" y="2148"/>
              <a:ext cx="15" cy="85"/>
            </a:xfrm>
            <a:prstGeom prst="rect">
              <a:avLst/>
            </a:prstGeom>
            <a:solidFill>
              <a:srgbClr val="216A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Arial" panose="020B0604020202020204" pitchFamily="34" charset="0"/>
              </a:endParaRPr>
            </a:p>
          </p:txBody>
        </p:sp>
        <p:sp>
          <p:nvSpPr>
            <p:cNvPr id="29" name="Freeform 26"/>
            <p:cNvSpPr>
              <a:spLocks noEditPoints="1"/>
            </p:cNvSpPr>
            <p:nvPr/>
          </p:nvSpPr>
          <p:spPr bwMode="black">
            <a:xfrm>
              <a:off x="2422" y="2148"/>
              <a:ext cx="126" cy="85"/>
            </a:xfrm>
            <a:custGeom>
              <a:avLst/>
              <a:gdLst>
                <a:gd name="T0" fmla="*/ 80 w 125"/>
                <a:gd name="T1" fmla="*/ 50 h 85"/>
                <a:gd name="T2" fmla="*/ 92 w 125"/>
                <a:gd name="T3" fmla="*/ 14 h 85"/>
                <a:gd name="T4" fmla="*/ 92 w 125"/>
                <a:gd name="T5" fmla="*/ 14 h 85"/>
                <a:gd name="T6" fmla="*/ 104 w 125"/>
                <a:gd name="T7" fmla="*/ 50 h 85"/>
                <a:gd name="T8" fmla="*/ 80 w 125"/>
                <a:gd name="T9" fmla="*/ 50 h 85"/>
                <a:gd name="T10" fmla="*/ 82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8 w 125"/>
                <a:gd name="T39" fmla="*/ 85 h 85"/>
                <a:gd name="T40" fmla="*/ 75 w 125"/>
                <a:gd name="T41" fmla="*/ 62 h 85"/>
                <a:gd name="T42" fmla="*/ 106 w 125"/>
                <a:gd name="T43" fmla="*/ 62 h 85"/>
                <a:gd name="T44" fmla="*/ 115 w 125"/>
                <a:gd name="T45" fmla="*/ 85 h 85"/>
                <a:gd name="T46" fmla="*/ 130 w 125"/>
                <a:gd name="T47" fmla="*/ 85 h 85"/>
                <a:gd name="T48" fmla="*/ 101 w 125"/>
                <a:gd name="T49" fmla="*/ 0 h 85"/>
                <a:gd name="T50" fmla="*/ 82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0" name="Freeform 27"/>
            <p:cNvSpPr>
              <a:spLocks/>
            </p:cNvSpPr>
            <p:nvPr/>
          </p:nvSpPr>
          <p:spPr bwMode="black">
            <a:xfrm>
              <a:off x="3006" y="2148"/>
              <a:ext cx="80" cy="85"/>
            </a:xfrm>
            <a:custGeom>
              <a:avLst/>
              <a:gdLst>
                <a:gd name="T0" fmla="*/ 88271 w 34"/>
                <a:gd name="T1" fmla="*/ 139143 h 36"/>
                <a:gd name="T2" fmla="*/ 52784 w 34"/>
                <a:gd name="T3" fmla="*/ 0 h 36"/>
                <a:gd name="T4" fmla="*/ 0 w 34"/>
                <a:gd name="T5" fmla="*/ 0 h 36"/>
                <a:gd name="T6" fmla="*/ 0 w 34"/>
                <a:gd name="T7" fmla="*/ 194400 h 36"/>
                <a:gd name="T8" fmla="*/ 31235 w 34"/>
                <a:gd name="T9" fmla="*/ 194400 h 36"/>
                <a:gd name="T10" fmla="*/ 31235 w 34"/>
                <a:gd name="T11" fmla="*/ 27011 h 36"/>
                <a:gd name="T12" fmla="*/ 73494 w 34"/>
                <a:gd name="T13" fmla="*/ 194400 h 36"/>
                <a:gd name="T14" fmla="*/ 104216 w 34"/>
                <a:gd name="T15" fmla="*/ 194400 h 36"/>
                <a:gd name="T16" fmla="*/ 145744 w 34"/>
                <a:gd name="T17" fmla="*/ 27011 h 36"/>
                <a:gd name="T18" fmla="*/ 145744 w 34"/>
                <a:gd name="T19" fmla="*/ 194400 h 36"/>
                <a:gd name="T20" fmla="*/ 176487 w 34"/>
                <a:gd name="T21" fmla="*/ 194400 h 36"/>
                <a:gd name="T22" fmla="*/ 176487 w 34"/>
                <a:gd name="T23" fmla="*/ 0 h 36"/>
                <a:gd name="T24" fmla="*/ 119414 w 34"/>
                <a:gd name="T25" fmla="*/ 0 h 36"/>
                <a:gd name="T26" fmla="*/ 88271 w 34"/>
                <a:gd name="T27" fmla="*/ 139143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1" name="Freeform 28"/>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2" name="Freeform 29"/>
            <p:cNvSpPr>
              <a:spLocks/>
            </p:cNvSpPr>
            <p:nvPr/>
          </p:nvSpPr>
          <p:spPr bwMode="black">
            <a:xfrm>
              <a:off x="3176" y="2148"/>
              <a:ext cx="68" cy="85"/>
            </a:xfrm>
            <a:custGeom>
              <a:avLst/>
              <a:gdLst>
                <a:gd name="T0" fmla="*/ 116172 w 29"/>
                <a:gd name="T1" fmla="*/ 150582 h 36"/>
                <a:gd name="T2" fmla="*/ 44866 w 29"/>
                <a:gd name="T3" fmla="*/ 0 h 36"/>
                <a:gd name="T4" fmla="*/ 0 w 29"/>
                <a:gd name="T5" fmla="*/ 0 h 36"/>
                <a:gd name="T6" fmla="*/ 0 w 29"/>
                <a:gd name="T7" fmla="*/ 194400 h 36"/>
                <a:gd name="T8" fmla="*/ 30054 w 29"/>
                <a:gd name="T9" fmla="*/ 194400 h 36"/>
                <a:gd name="T10" fmla="*/ 30054 w 29"/>
                <a:gd name="T11" fmla="*/ 48363 h 36"/>
                <a:gd name="T12" fmla="*/ 100574 w 29"/>
                <a:gd name="T13" fmla="*/ 194400 h 36"/>
                <a:gd name="T14" fmla="*/ 145466 w 29"/>
                <a:gd name="T15" fmla="*/ 194400 h 36"/>
                <a:gd name="T16" fmla="*/ 145466 w 29"/>
                <a:gd name="T17" fmla="*/ 0 h 36"/>
                <a:gd name="T18" fmla="*/ 116172 w 29"/>
                <a:gd name="T19" fmla="*/ 0 h 36"/>
                <a:gd name="T20" fmla="*/ 116172 w 29"/>
                <a:gd name="T21" fmla="*/ 15058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3" name="Freeform 30"/>
            <p:cNvSpPr>
              <a:spLocks/>
            </p:cNvSpPr>
            <p:nvPr/>
          </p:nvSpPr>
          <p:spPr bwMode="black">
            <a:xfrm>
              <a:off x="3459" y="2148"/>
              <a:ext cx="50" cy="85"/>
            </a:xfrm>
            <a:custGeom>
              <a:avLst/>
              <a:gdLst>
                <a:gd name="T0" fmla="*/ 122800 w 21"/>
                <a:gd name="T1" fmla="*/ 166154 h 36"/>
                <a:gd name="T2" fmla="*/ 34286 w 21"/>
                <a:gd name="T3" fmla="*/ 166154 h 36"/>
                <a:gd name="T4" fmla="*/ 34286 w 21"/>
                <a:gd name="T5" fmla="*/ 114190 h 36"/>
                <a:gd name="T6" fmla="*/ 98017 w 21"/>
                <a:gd name="T7" fmla="*/ 114190 h 36"/>
                <a:gd name="T8" fmla="*/ 98017 w 21"/>
                <a:gd name="T9" fmla="*/ 80216 h 36"/>
                <a:gd name="T10" fmla="*/ 34286 w 21"/>
                <a:gd name="T11" fmla="*/ 80216 h 36"/>
                <a:gd name="T12" fmla="*/ 34286 w 21"/>
                <a:gd name="T13" fmla="*/ 27011 h 36"/>
                <a:gd name="T14" fmla="*/ 117524 w 21"/>
                <a:gd name="T15" fmla="*/ 27011 h 36"/>
                <a:gd name="T16" fmla="*/ 117524 w 21"/>
                <a:gd name="T17" fmla="*/ 0 h 36"/>
                <a:gd name="T18" fmla="*/ 0 w 21"/>
                <a:gd name="T19" fmla="*/ 0 h 36"/>
                <a:gd name="T20" fmla="*/ 0 w 21"/>
                <a:gd name="T21" fmla="*/ 194400 h 36"/>
                <a:gd name="T22" fmla="*/ 122800 w 21"/>
                <a:gd name="T23" fmla="*/ 194400 h 36"/>
                <a:gd name="T24" fmla="*/ 122800 w 21"/>
                <a:gd name="T25" fmla="*/ 16615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4" name="Freeform 31"/>
            <p:cNvSpPr>
              <a:spLocks/>
            </p:cNvSpPr>
            <p:nvPr/>
          </p:nvSpPr>
          <p:spPr bwMode="black">
            <a:xfrm>
              <a:off x="3258" y="2148"/>
              <a:ext cx="194" cy="85"/>
            </a:xfrm>
            <a:custGeom>
              <a:avLst/>
              <a:gdLst>
                <a:gd name="T0" fmla="*/ 268832 w 82"/>
                <a:gd name="T1" fmla="*/ 0 h 36"/>
                <a:gd name="T2" fmla="*/ 268832 w 82"/>
                <a:gd name="T3" fmla="*/ 0 h 36"/>
                <a:gd name="T4" fmla="*/ 265136 w 82"/>
                <a:gd name="T5" fmla="*/ 0 h 36"/>
                <a:gd name="T6" fmla="*/ 265136 w 82"/>
                <a:gd name="T7" fmla="*/ 150582 h 36"/>
                <a:gd name="T8" fmla="*/ 185537 w 82"/>
                <a:gd name="T9" fmla="*/ 0 h 36"/>
                <a:gd name="T10" fmla="*/ 144303 w 82"/>
                <a:gd name="T11" fmla="*/ 0 h 36"/>
                <a:gd name="T12" fmla="*/ 144303 w 82"/>
                <a:gd name="T13" fmla="*/ 166154 h 36"/>
                <a:gd name="T14" fmla="*/ 39451 w 82"/>
                <a:gd name="T15" fmla="*/ 166154 h 36"/>
                <a:gd name="T16" fmla="*/ 39451 w 82"/>
                <a:gd name="T17" fmla="*/ 114190 h 36"/>
                <a:gd name="T18" fmla="*/ 100007 w 82"/>
                <a:gd name="T19" fmla="*/ 114190 h 36"/>
                <a:gd name="T20" fmla="*/ 100007 w 82"/>
                <a:gd name="T21" fmla="*/ 80216 h 36"/>
                <a:gd name="T22" fmla="*/ 39451 w 82"/>
                <a:gd name="T23" fmla="*/ 80216 h 36"/>
                <a:gd name="T24" fmla="*/ 39451 w 82"/>
                <a:gd name="T25" fmla="*/ 27011 h 36"/>
                <a:gd name="T26" fmla="*/ 109118 w 82"/>
                <a:gd name="T27" fmla="*/ 27011 h 36"/>
                <a:gd name="T28" fmla="*/ 109118 w 82"/>
                <a:gd name="T29" fmla="*/ 0 h 36"/>
                <a:gd name="T30" fmla="*/ 0 w 82"/>
                <a:gd name="T31" fmla="*/ 0 h 36"/>
                <a:gd name="T32" fmla="*/ 0 w 82"/>
                <a:gd name="T33" fmla="*/ 194400 h 36"/>
                <a:gd name="T34" fmla="*/ 169743 w 82"/>
                <a:gd name="T35" fmla="*/ 194400 h 36"/>
                <a:gd name="T36" fmla="*/ 169743 w 82"/>
                <a:gd name="T37" fmla="*/ 194400 h 36"/>
                <a:gd name="T38" fmla="*/ 169743 w 82"/>
                <a:gd name="T39" fmla="*/ 48363 h 36"/>
                <a:gd name="T40" fmla="*/ 253047 w 82"/>
                <a:gd name="T41" fmla="*/ 194400 h 36"/>
                <a:gd name="T42" fmla="*/ 297383 w 82"/>
                <a:gd name="T43" fmla="*/ 194400 h 36"/>
                <a:gd name="T44" fmla="*/ 297383 w 82"/>
                <a:gd name="T45" fmla="*/ 27011 h 36"/>
                <a:gd name="T46" fmla="*/ 357185 w 82"/>
                <a:gd name="T47" fmla="*/ 27011 h 36"/>
                <a:gd name="T48" fmla="*/ 357185 w 82"/>
                <a:gd name="T49" fmla="*/ 194400 h 36"/>
                <a:gd name="T50" fmla="*/ 389642 w 82"/>
                <a:gd name="T51" fmla="*/ 194400 h 36"/>
                <a:gd name="T52" fmla="*/ 389642 w 82"/>
                <a:gd name="T53" fmla="*/ 27011 h 36"/>
                <a:gd name="T54" fmla="*/ 450518 w 82"/>
                <a:gd name="T55" fmla="*/ 27011 h 36"/>
                <a:gd name="T56" fmla="*/ 450518 w 82"/>
                <a:gd name="T57" fmla="*/ 0 h 36"/>
                <a:gd name="T58" fmla="*/ 268832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5" name="Freeform 32"/>
            <p:cNvSpPr>
              <a:spLocks noEditPoints="1"/>
            </p:cNvSpPr>
            <p:nvPr/>
          </p:nvSpPr>
          <p:spPr bwMode="black">
            <a:xfrm>
              <a:off x="2874" y="2148"/>
              <a:ext cx="121" cy="85"/>
            </a:xfrm>
            <a:custGeom>
              <a:avLst/>
              <a:gdLst>
                <a:gd name="T0" fmla="*/ 172309 w 51"/>
                <a:gd name="T1" fmla="*/ 80216 h 36"/>
                <a:gd name="T2" fmla="*/ 172309 w 51"/>
                <a:gd name="T3" fmla="*/ 80216 h 36"/>
                <a:gd name="T4" fmla="*/ 172309 w 51"/>
                <a:gd name="T5" fmla="*/ 27011 h 36"/>
                <a:gd name="T6" fmla="*/ 200566 w 51"/>
                <a:gd name="T7" fmla="*/ 27011 h 36"/>
                <a:gd name="T8" fmla="*/ 239670 w 51"/>
                <a:gd name="T9" fmla="*/ 55257 h 36"/>
                <a:gd name="T10" fmla="*/ 200566 w 51"/>
                <a:gd name="T11" fmla="*/ 80216 h 36"/>
                <a:gd name="T12" fmla="*/ 172309 w 51"/>
                <a:gd name="T13" fmla="*/ 80216 h 36"/>
                <a:gd name="T14" fmla="*/ 255602 w 51"/>
                <a:gd name="T15" fmla="*/ 98553 h 36"/>
                <a:gd name="T16" fmla="*/ 272217 w 51"/>
                <a:gd name="T17" fmla="*/ 55257 h 36"/>
                <a:gd name="T18" fmla="*/ 255602 w 51"/>
                <a:gd name="T19" fmla="*/ 16285 h 36"/>
                <a:gd name="T20" fmla="*/ 195973 w 51"/>
                <a:gd name="T21" fmla="*/ 0 h 36"/>
                <a:gd name="T22" fmla="*/ 141193 w 51"/>
                <a:gd name="T23" fmla="*/ 0 h 36"/>
                <a:gd name="T24" fmla="*/ 141193 w 51"/>
                <a:gd name="T25" fmla="*/ 80216 h 36"/>
                <a:gd name="T26" fmla="*/ 141193 w 51"/>
                <a:gd name="T27" fmla="*/ 80216 h 36"/>
                <a:gd name="T28" fmla="*/ 141193 w 51"/>
                <a:gd name="T29" fmla="*/ 166154 h 36"/>
                <a:gd name="T30" fmla="*/ 36983 w 51"/>
                <a:gd name="T31" fmla="*/ 166154 h 36"/>
                <a:gd name="T32" fmla="*/ 36983 w 51"/>
                <a:gd name="T33" fmla="*/ 114190 h 36"/>
                <a:gd name="T34" fmla="*/ 96893 w 51"/>
                <a:gd name="T35" fmla="*/ 114190 h 36"/>
                <a:gd name="T36" fmla="*/ 96893 w 51"/>
                <a:gd name="T37" fmla="*/ 80216 h 36"/>
                <a:gd name="T38" fmla="*/ 36983 w 51"/>
                <a:gd name="T39" fmla="*/ 80216 h 36"/>
                <a:gd name="T40" fmla="*/ 36983 w 51"/>
                <a:gd name="T41" fmla="*/ 27011 h 36"/>
                <a:gd name="T42" fmla="*/ 108618 w 51"/>
                <a:gd name="T43" fmla="*/ 27011 h 36"/>
                <a:gd name="T44" fmla="*/ 108618 w 51"/>
                <a:gd name="T45" fmla="*/ 0 h 36"/>
                <a:gd name="T46" fmla="*/ 0 w 51"/>
                <a:gd name="T47" fmla="*/ 0 h 36"/>
                <a:gd name="T48" fmla="*/ 0 w 51"/>
                <a:gd name="T49" fmla="*/ 194400 h 36"/>
                <a:gd name="T50" fmla="*/ 172309 w 51"/>
                <a:gd name="T51" fmla="*/ 194400 h 36"/>
                <a:gd name="T52" fmla="*/ 172309 w 51"/>
                <a:gd name="T53" fmla="*/ 114190 h 36"/>
                <a:gd name="T54" fmla="*/ 188909 w 51"/>
                <a:gd name="T55" fmla="*/ 114190 h 36"/>
                <a:gd name="T56" fmla="*/ 239670 w 51"/>
                <a:gd name="T57" fmla="*/ 194400 h 36"/>
                <a:gd name="T58" fmla="*/ 276264 w 51"/>
                <a:gd name="T59" fmla="*/ 194400 h 36"/>
                <a:gd name="T60" fmla="*/ 228014 w 51"/>
                <a:gd name="T61" fmla="*/ 107289 h 36"/>
                <a:gd name="T62" fmla="*/ 255602 w 51"/>
                <a:gd name="T63" fmla="*/ 9855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6" name="Freeform 33"/>
            <p:cNvSpPr>
              <a:spLocks noEditPoints="1"/>
            </p:cNvSpPr>
            <p:nvPr/>
          </p:nvSpPr>
          <p:spPr bwMode="black">
            <a:xfrm>
              <a:off x="2642" y="2148"/>
              <a:ext cx="121" cy="85"/>
            </a:xfrm>
            <a:custGeom>
              <a:avLst/>
              <a:gdLst>
                <a:gd name="T0" fmla="*/ 180639 w 51"/>
                <a:gd name="T1" fmla="*/ 80216 h 36"/>
                <a:gd name="T2" fmla="*/ 180639 w 51"/>
                <a:gd name="T3" fmla="*/ 80216 h 36"/>
                <a:gd name="T4" fmla="*/ 180639 w 51"/>
                <a:gd name="T5" fmla="*/ 27011 h 36"/>
                <a:gd name="T6" fmla="*/ 209888 w 51"/>
                <a:gd name="T7" fmla="*/ 27011 h 36"/>
                <a:gd name="T8" fmla="*/ 242902 w 51"/>
                <a:gd name="T9" fmla="*/ 55257 h 36"/>
                <a:gd name="T10" fmla="*/ 209888 w 51"/>
                <a:gd name="T11" fmla="*/ 80216 h 36"/>
                <a:gd name="T12" fmla="*/ 180639 w 51"/>
                <a:gd name="T13" fmla="*/ 80216 h 36"/>
                <a:gd name="T14" fmla="*/ 259891 w 51"/>
                <a:gd name="T15" fmla="*/ 98553 h 36"/>
                <a:gd name="T16" fmla="*/ 283047 w 51"/>
                <a:gd name="T17" fmla="*/ 55257 h 36"/>
                <a:gd name="T18" fmla="*/ 259891 w 51"/>
                <a:gd name="T19" fmla="*/ 16285 h 36"/>
                <a:gd name="T20" fmla="*/ 202599 w 51"/>
                <a:gd name="T21" fmla="*/ 0 h 36"/>
                <a:gd name="T22" fmla="*/ 140590 w 51"/>
                <a:gd name="T23" fmla="*/ 0 h 36"/>
                <a:gd name="T24" fmla="*/ 140590 w 51"/>
                <a:gd name="T25" fmla="*/ 80216 h 36"/>
                <a:gd name="T26" fmla="*/ 140590 w 51"/>
                <a:gd name="T27" fmla="*/ 80216 h 36"/>
                <a:gd name="T28" fmla="*/ 140590 w 51"/>
                <a:gd name="T29" fmla="*/ 166154 h 36"/>
                <a:gd name="T30" fmla="*/ 33014 w 51"/>
                <a:gd name="T31" fmla="*/ 166154 h 36"/>
                <a:gd name="T32" fmla="*/ 33014 w 51"/>
                <a:gd name="T33" fmla="*/ 114190 h 36"/>
                <a:gd name="T34" fmla="*/ 95248 w 51"/>
                <a:gd name="T35" fmla="*/ 114190 h 36"/>
                <a:gd name="T36" fmla="*/ 95248 w 51"/>
                <a:gd name="T37" fmla="*/ 80216 h 36"/>
                <a:gd name="T38" fmla="*/ 33014 w 51"/>
                <a:gd name="T39" fmla="*/ 80216 h 36"/>
                <a:gd name="T40" fmla="*/ 33014 w 51"/>
                <a:gd name="T41" fmla="*/ 27011 h 36"/>
                <a:gd name="T42" fmla="*/ 112539 w 51"/>
                <a:gd name="T43" fmla="*/ 27011 h 36"/>
                <a:gd name="T44" fmla="*/ 112539 w 51"/>
                <a:gd name="T45" fmla="*/ 0 h 36"/>
                <a:gd name="T46" fmla="*/ 0 w 51"/>
                <a:gd name="T47" fmla="*/ 0 h 36"/>
                <a:gd name="T48" fmla="*/ 0 w 51"/>
                <a:gd name="T49" fmla="*/ 194400 h 36"/>
                <a:gd name="T50" fmla="*/ 180639 w 51"/>
                <a:gd name="T51" fmla="*/ 194400 h 36"/>
                <a:gd name="T52" fmla="*/ 180639 w 51"/>
                <a:gd name="T53" fmla="*/ 114190 h 36"/>
                <a:gd name="T54" fmla="*/ 197629 w 51"/>
                <a:gd name="T55" fmla="*/ 114190 h 36"/>
                <a:gd name="T56" fmla="*/ 247934 w 51"/>
                <a:gd name="T57" fmla="*/ 194400 h 36"/>
                <a:gd name="T58" fmla="*/ 288215 w 51"/>
                <a:gd name="T59" fmla="*/ 194400 h 36"/>
                <a:gd name="T60" fmla="*/ 230923 w 51"/>
                <a:gd name="T61" fmla="*/ 107289 h 36"/>
                <a:gd name="T62" fmla="*/ 259891 w 51"/>
                <a:gd name="T63" fmla="*/ 9855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7" name="Freeform 34"/>
            <p:cNvSpPr>
              <a:spLocks noEditPoints="1"/>
            </p:cNvSpPr>
            <p:nvPr/>
          </p:nvSpPr>
          <p:spPr bwMode="black">
            <a:xfrm>
              <a:off x="2807" y="2148"/>
              <a:ext cx="59" cy="85"/>
            </a:xfrm>
            <a:custGeom>
              <a:avLst/>
              <a:gdLst>
                <a:gd name="T0" fmla="*/ 63526 w 25"/>
                <a:gd name="T1" fmla="*/ 87179 h 36"/>
                <a:gd name="T2" fmla="*/ 38369 w 25"/>
                <a:gd name="T3" fmla="*/ 87179 h 36"/>
                <a:gd name="T4" fmla="*/ 38369 w 25"/>
                <a:gd name="T5" fmla="*/ 27011 h 36"/>
                <a:gd name="T6" fmla="*/ 63526 w 25"/>
                <a:gd name="T7" fmla="*/ 27011 h 36"/>
                <a:gd name="T8" fmla="*/ 95391 w 25"/>
                <a:gd name="T9" fmla="*/ 58931 h 36"/>
                <a:gd name="T10" fmla="*/ 63526 w 25"/>
                <a:gd name="T11" fmla="*/ 87179 h 36"/>
                <a:gd name="T12" fmla="*/ 113320 w 25"/>
                <a:gd name="T13" fmla="*/ 16285 h 36"/>
                <a:gd name="T14" fmla="*/ 58714 w 25"/>
                <a:gd name="T15" fmla="*/ 0 h 36"/>
                <a:gd name="T16" fmla="*/ 0 w 25"/>
                <a:gd name="T17" fmla="*/ 0 h 36"/>
                <a:gd name="T18" fmla="*/ 0 w 25"/>
                <a:gd name="T19" fmla="*/ 114190 h 36"/>
                <a:gd name="T20" fmla="*/ 0 w 25"/>
                <a:gd name="T21" fmla="*/ 194400 h 36"/>
                <a:gd name="T22" fmla="*/ 38369 w 25"/>
                <a:gd name="T23" fmla="*/ 194400 h 36"/>
                <a:gd name="T24" fmla="*/ 38369 w 25"/>
                <a:gd name="T25" fmla="*/ 114190 h 36"/>
                <a:gd name="T26" fmla="*/ 58714 w 25"/>
                <a:gd name="T27" fmla="*/ 114190 h 36"/>
                <a:gd name="T28" fmla="*/ 113320 w 25"/>
                <a:gd name="T29" fmla="*/ 98553 h 36"/>
                <a:gd name="T30" fmla="*/ 133753 w 25"/>
                <a:gd name="T31" fmla="*/ 58931 h 36"/>
                <a:gd name="T32" fmla="*/ 113320 w 25"/>
                <a:gd name="T33" fmla="*/ 1628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8" name="Freeform 35"/>
            <p:cNvSpPr>
              <a:spLocks/>
            </p:cNvSpPr>
            <p:nvPr/>
          </p:nvSpPr>
          <p:spPr bwMode="black">
            <a:xfrm>
              <a:off x="2578" y="2147"/>
              <a:ext cx="56" cy="86"/>
            </a:xfrm>
            <a:custGeom>
              <a:avLst/>
              <a:gdLst>
                <a:gd name="T0" fmla="*/ 92490 w 23"/>
                <a:gd name="T1" fmla="*/ 78369 h 37"/>
                <a:gd name="T2" fmla="*/ 38698 w 23"/>
                <a:gd name="T3" fmla="*/ 49438 h 37"/>
                <a:gd name="T4" fmla="*/ 86586 w 23"/>
                <a:gd name="T5" fmla="*/ 24689 h 37"/>
                <a:gd name="T6" fmla="*/ 140326 w 23"/>
                <a:gd name="T7" fmla="*/ 33301 h 37"/>
                <a:gd name="T8" fmla="*/ 140326 w 23"/>
                <a:gd name="T9" fmla="*/ 10508 h 37"/>
                <a:gd name="T10" fmla="*/ 86586 w 23"/>
                <a:gd name="T11" fmla="*/ 0 h 37"/>
                <a:gd name="T12" fmla="*/ 0 w 23"/>
                <a:gd name="T13" fmla="*/ 53583 h 37"/>
                <a:gd name="T14" fmla="*/ 66496 w 23"/>
                <a:gd name="T15" fmla="*/ 101275 h 37"/>
                <a:gd name="T16" fmla="*/ 114561 w 23"/>
                <a:gd name="T17" fmla="*/ 130469 h 37"/>
                <a:gd name="T18" fmla="*/ 66496 w 23"/>
                <a:gd name="T19" fmla="*/ 155218 h 37"/>
                <a:gd name="T20" fmla="*/ 0 w 23"/>
                <a:gd name="T21" fmla="*/ 147423 h 37"/>
                <a:gd name="T22" fmla="*/ 0 w 23"/>
                <a:gd name="T23" fmla="*/ 170336 h 37"/>
                <a:gd name="T24" fmla="*/ 62211 w 23"/>
                <a:gd name="T25" fmla="*/ 180723 h 37"/>
                <a:gd name="T26" fmla="*/ 154701 w 23"/>
                <a:gd name="T27" fmla="*/ 130469 h 37"/>
                <a:gd name="T28" fmla="*/ 92490 w 23"/>
                <a:gd name="T29" fmla="*/ 7836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sp>
          <p:nvSpPr>
            <p:cNvPr id="39" name="Freeform 36"/>
            <p:cNvSpPr>
              <a:spLocks noEditPoints="1"/>
            </p:cNvSpPr>
            <p:nvPr/>
          </p:nvSpPr>
          <p:spPr bwMode="black">
            <a:xfrm>
              <a:off x="3518" y="2200"/>
              <a:ext cx="36" cy="36"/>
            </a:xfrm>
            <a:custGeom>
              <a:avLst/>
              <a:gdLst>
                <a:gd name="T0" fmla="*/ 37658 w 15"/>
                <a:gd name="T1" fmla="*/ 44928 h 15"/>
                <a:gd name="T2" fmla="*/ 37658 w 15"/>
                <a:gd name="T3" fmla="*/ 32083 h 15"/>
                <a:gd name="T4" fmla="*/ 50498 w 15"/>
                <a:gd name="T5" fmla="*/ 32083 h 15"/>
                <a:gd name="T6" fmla="*/ 63866 w 15"/>
                <a:gd name="T7" fmla="*/ 37658 h 15"/>
                <a:gd name="T8" fmla="*/ 50498 w 15"/>
                <a:gd name="T9" fmla="*/ 44928 h 15"/>
                <a:gd name="T10" fmla="*/ 37658 w 15"/>
                <a:gd name="T11" fmla="*/ 44928 h 15"/>
                <a:gd name="T12" fmla="*/ 37658 w 15"/>
                <a:gd name="T13" fmla="*/ 50498 h 15"/>
                <a:gd name="T14" fmla="*/ 50498 w 15"/>
                <a:gd name="T15" fmla="*/ 50498 h 15"/>
                <a:gd name="T16" fmla="*/ 63866 w 15"/>
                <a:gd name="T17" fmla="*/ 76999 h 15"/>
                <a:gd name="T18" fmla="*/ 68417 w 15"/>
                <a:gd name="T19" fmla="*/ 76999 h 15"/>
                <a:gd name="T20" fmla="*/ 58296 w 15"/>
                <a:gd name="T21" fmla="*/ 50498 h 15"/>
                <a:gd name="T22" fmla="*/ 68417 w 15"/>
                <a:gd name="T23" fmla="*/ 37658 h 15"/>
                <a:gd name="T24" fmla="*/ 50498 w 15"/>
                <a:gd name="T25" fmla="*/ 26611 h 15"/>
                <a:gd name="T26" fmla="*/ 32083 w 15"/>
                <a:gd name="T27" fmla="*/ 26611 h 15"/>
                <a:gd name="T28" fmla="*/ 32083 w 15"/>
                <a:gd name="T29" fmla="*/ 76999 h 15"/>
                <a:gd name="T30" fmla="*/ 37658 w 15"/>
                <a:gd name="T31" fmla="*/ 76999 h 15"/>
                <a:gd name="T32" fmla="*/ 37658 w 15"/>
                <a:gd name="T33" fmla="*/ 50498 h 15"/>
                <a:gd name="T34" fmla="*/ 50498 w 15"/>
                <a:gd name="T35" fmla="*/ 94418 h 15"/>
                <a:gd name="T36" fmla="*/ 94418 w 15"/>
                <a:gd name="T37" fmla="*/ 50498 h 15"/>
                <a:gd name="T38" fmla="*/ 50498 w 15"/>
                <a:gd name="T39" fmla="*/ 0 h 15"/>
                <a:gd name="T40" fmla="*/ 0 w 15"/>
                <a:gd name="T41" fmla="*/ 50498 h 15"/>
                <a:gd name="T42" fmla="*/ 50498 w 15"/>
                <a:gd name="T43" fmla="*/ 94418 h 15"/>
                <a:gd name="T44" fmla="*/ 13368 w 15"/>
                <a:gd name="T45" fmla="*/ 50498 h 15"/>
                <a:gd name="T46" fmla="*/ 50498 w 15"/>
                <a:gd name="T47" fmla="*/ 13368 h 15"/>
                <a:gd name="T48" fmla="*/ 90379 w 15"/>
                <a:gd name="T49" fmla="*/ 50498 h 15"/>
                <a:gd name="T50" fmla="*/ 50498 w 15"/>
                <a:gd name="T51" fmla="*/ 90379 h 15"/>
                <a:gd name="T52" fmla="*/ 13368 w 15"/>
                <a:gd name="T53" fmla="*/ 50498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latin typeface="Arial" panose="020B0604020202020204" pitchFamily="34" charset="0"/>
              </a:endParaRPr>
            </a:p>
          </p:txBody>
        </p:sp>
      </p:grpSp>
      <p:sp>
        <p:nvSpPr>
          <p:cNvPr id="42" name="TextBox 41"/>
          <p:cNvSpPr txBox="1"/>
          <p:nvPr/>
        </p:nvSpPr>
        <p:spPr>
          <a:xfrm>
            <a:off x="169333" y="6458292"/>
            <a:ext cx="457200" cy="215444"/>
          </a:xfrm>
          <a:prstGeom prst="rect">
            <a:avLst/>
          </a:prstGeom>
          <a:noFill/>
        </p:spPr>
        <p:txBody>
          <a:bodyPr wrap="square" rtlCol="0">
            <a:spAutoFit/>
          </a:bodyPr>
          <a:lstStyle/>
          <a:p>
            <a:pPr algn="r"/>
            <a:fld id="{5FD6C60A-E71E-44FA-8094-AF2B9A772242}" type="slidenum">
              <a:rPr lang="en-US" sz="800" b="0" smtClean="0">
                <a:solidFill>
                  <a:schemeClr val="tx1">
                    <a:lumMod val="75000"/>
                    <a:lumOff val="25000"/>
                  </a:schemeClr>
                </a:solidFill>
                <a:latin typeface="+mj-lt"/>
              </a:rPr>
              <a:pPr algn="r"/>
              <a:t>‹#›</a:t>
            </a:fld>
            <a:endParaRPr lang="en-US" sz="800" b="0" dirty="0">
              <a:solidFill>
                <a:schemeClr val="tx1">
                  <a:lumMod val="75000"/>
                  <a:lumOff val="25000"/>
                </a:schemeClr>
              </a:solidFill>
              <a:latin typeface="+mj-lt"/>
            </a:endParaRPr>
          </a:p>
        </p:txBody>
      </p:sp>
      <p:sp>
        <p:nvSpPr>
          <p:cNvPr id="43" name="TextBox 42"/>
          <p:cNvSpPr txBox="1"/>
          <p:nvPr/>
        </p:nvSpPr>
        <p:spPr>
          <a:xfrm>
            <a:off x="713232" y="6461329"/>
            <a:ext cx="5859019" cy="215444"/>
          </a:xfrm>
          <a:prstGeom prst="rect">
            <a:avLst/>
          </a:prstGeom>
          <a:noFill/>
        </p:spPr>
        <p:txBody>
          <a:bodyPr wrap="square" lIns="0" r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07DBCAE0-FCD2-4814-8971-CEDE1C3BF111}" type="datetime4">
              <a:rPr lang="en-US" sz="800" b="0" smtClean="0">
                <a:solidFill>
                  <a:schemeClr val="bg2">
                    <a:lumMod val="60000"/>
                    <a:lumOff val="40000"/>
                  </a:schemeClr>
                </a:solidFill>
                <a:latin typeface="+mj-lt"/>
                <a:cs typeface="Arial" panose="020B060402020202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May 12, 2021</a:t>
            </a:fld>
            <a:r>
              <a:rPr lang="en-US" sz="800" b="0" dirty="0">
                <a:solidFill>
                  <a:schemeClr val="bg2">
                    <a:lumMod val="60000"/>
                    <a:lumOff val="40000"/>
                  </a:schemeClr>
                </a:solidFill>
                <a:latin typeface="+mj-lt"/>
                <a:cs typeface="Arial" panose="020B0604020202020204" pitchFamily="34" charset="0"/>
              </a:rPr>
              <a:t>  </a:t>
            </a:r>
            <a:r>
              <a:rPr lang="en-US" sz="800" b="0" dirty="0">
                <a:solidFill>
                  <a:schemeClr val="bg2">
                    <a:lumMod val="60000"/>
                    <a:lumOff val="40000"/>
                  </a:schemeClr>
                </a:solidFill>
                <a:latin typeface="+mj-lt"/>
              </a:rPr>
              <a:t>|   ©2018 Kaiser Foundation Health Plan, Inc. </a:t>
            </a:r>
          </a:p>
        </p:txBody>
      </p:sp>
    </p:spTree>
    <p:extLst>
      <p:ext uri="{BB962C8B-B14F-4D97-AF65-F5344CB8AC3E}">
        <p14:creationId xmlns:p14="http://schemas.microsoft.com/office/powerpoint/2010/main" val="127389488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ransition spd="slow">
    <p:wipe dir="r"/>
  </p:transition>
  <p:hf hdr="0"/>
  <p:txStyles>
    <p:titleStyle>
      <a:lvl1pPr algn="l" defTabSz="457200" rtl="0" eaLnBrk="1" latinLnBrk="0" hangingPunct="1">
        <a:spcBef>
          <a:spcPct val="0"/>
        </a:spcBef>
        <a:buNone/>
        <a:defRPr sz="3000" b="0" i="0" kern="1200">
          <a:solidFill>
            <a:schemeClr val="tx1">
              <a:lumMod val="75000"/>
              <a:lumOff val="25000"/>
            </a:schemeClr>
          </a:solidFill>
          <a:latin typeface="Arial"/>
          <a:ea typeface="+mj-ea"/>
          <a:cs typeface="Arial"/>
        </a:defRPr>
      </a:lvl1pPr>
    </p:titleStyle>
    <p:body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327950" y="638147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48445080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transition spd="slow">
    <p:wipe/>
  </p:transition>
  <p:hf hdr="0" ftr="0" dt="0"/>
  <p:txStyles>
    <p:titleStyle>
      <a:lvl1pPr algn="ctr" defTabSz="342900" rtl="0" eaLnBrk="1" latinLnBrk="0" hangingPunct="1">
        <a:lnSpc>
          <a:spcPct val="90000"/>
        </a:lnSpc>
        <a:spcBef>
          <a:spcPct val="0"/>
        </a:spcBef>
        <a:buNone/>
        <a:defRPr sz="1800" kern="1200" baseline="0">
          <a:solidFill>
            <a:schemeClr val="tx2"/>
          </a:solidFill>
          <a:latin typeface="+mj-lt"/>
          <a:ea typeface="+mj-ea"/>
          <a:cs typeface="+mj-cs"/>
        </a:defRPr>
      </a:lvl1pPr>
    </p:titleStyle>
    <p:bodyStyle>
      <a:lvl1pPr marL="85725" indent="-85725" algn="l" defTabSz="342900" rtl="0" eaLnBrk="1" latinLnBrk="0" hangingPunct="1">
        <a:lnSpc>
          <a:spcPct val="90000"/>
        </a:lnSpc>
        <a:spcBef>
          <a:spcPts val="375"/>
        </a:spcBef>
        <a:buFont typeface="Arial"/>
        <a:buChar char="•"/>
        <a:defRPr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a:buChar char="•"/>
        <a:defRPr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a:buChar char="•"/>
        <a:defRPr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82631"/>
            <a:ext cx="10972800" cy="57808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39903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3">
            <a:extLst>
              <a:ext uri="{FF2B5EF4-FFF2-40B4-BE49-F238E27FC236}">
                <a16:creationId xmlns="" xmlns:a16="http://schemas.microsoft.com/office/drawing/2014/main" id="{50FD3F4D-105C-4A46-AF9A-DBDDF12B93BA}"/>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9776772" y="6391620"/>
            <a:ext cx="2019300" cy="228600"/>
          </a:xfrm>
          <a:prstGeom prst="rect">
            <a:avLst/>
          </a:prstGeom>
        </p:spPr>
      </p:pic>
      <p:sp>
        <p:nvSpPr>
          <p:cNvPr id="5" name="Slide Number Placeholder 1">
            <a:extLst>
              <a:ext uri="{FF2B5EF4-FFF2-40B4-BE49-F238E27FC236}">
                <a16:creationId xmlns="" xmlns:a16="http://schemas.microsoft.com/office/drawing/2014/main" id="{14373828-B54E-B24C-B097-80B1077FFCCD}"/>
              </a:ext>
            </a:extLst>
          </p:cNvPr>
          <p:cNvSpPr txBox="1">
            <a:spLocks/>
          </p:cNvSpPr>
          <p:nvPr userDrawn="1"/>
        </p:nvSpPr>
        <p:spPr>
          <a:xfrm>
            <a:off x="306615" y="6369285"/>
            <a:ext cx="8119212" cy="365125"/>
          </a:xfrm>
          <a:prstGeom prst="rect">
            <a:avLst/>
          </a:prstGeom>
        </p:spPr>
        <p:txBody>
          <a:bodyPr vert="horz" lIns="68580" tIns="34290" rIns="68580" bIns="34290" rtlCol="0" anchor="b" anchorCtr="0"/>
          <a:lstStyle>
            <a:defPPr>
              <a:defRPr lang="en-US"/>
            </a:defPPr>
            <a:lvl1pPr marL="0" algn="l"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z="1050" smtClean="0"/>
              <a:pPr/>
              <a:t>‹#›</a:t>
            </a:fld>
            <a:r>
              <a:rPr lang="en-US" sz="1050" dirty="0"/>
              <a:t>  |   Copyright © 2020 Kaiser Foundation Health Plan, Inc.</a:t>
            </a:r>
          </a:p>
        </p:txBody>
      </p:sp>
    </p:spTree>
    <p:extLst>
      <p:ext uri="{BB962C8B-B14F-4D97-AF65-F5344CB8AC3E}">
        <p14:creationId xmlns:p14="http://schemas.microsoft.com/office/powerpoint/2010/main" val="387997689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5" r:id="rId22"/>
    <p:sldLayoutId id="2147483767" r:id="rId23"/>
    <p:sldLayoutId id="2147483768" r:id="rId24"/>
    <p:sldLayoutId id="2147483769" r:id="rId25"/>
    <p:sldLayoutId id="2147483770" r:id="rId26"/>
    <p:sldLayoutId id="2147483772" r:id="rId27"/>
  </p:sldLayoutIdLst>
  <p:transition spd="slow">
    <p:wipe dir="r"/>
  </p:transition>
  <p:hf hdr="0"/>
  <p:txStyles>
    <p:titleStyle>
      <a:lvl1pPr algn="l" defTabSz="457200" rtl="0" eaLnBrk="1" latinLnBrk="0" hangingPunct="1">
        <a:spcBef>
          <a:spcPct val="0"/>
        </a:spcBef>
        <a:buNone/>
        <a:defRPr sz="3000" b="0" i="0" kern="1200">
          <a:solidFill>
            <a:srgbClr val="002060"/>
          </a:solidFill>
          <a:latin typeface="Arial"/>
          <a:ea typeface="+mj-ea"/>
          <a:cs typeface="Arial"/>
        </a:defRPr>
      </a:lvl1pPr>
    </p:titleStyle>
    <p:body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KPhor_307proces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2533" y="6427788"/>
            <a:ext cx="269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choosebetter_url.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6367" y="6500814"/>
            <a:ext cx="1788584"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6"/>
          <p:cNvSpPr txBox="1">
            <a:spLocks noChangeArrowheads="1"/>
          </p:cNvSpPr>
          <p:nvPr userDrawn="1"/>
        </p:nvSpPr>
        <p:spPr bwMode="auto">
          <a:xfrm>
            <a:off x="8337552" y="157164"/>
            <a:ext cx="3763433" cy="230187"/>
          </a:xfrm>
          <a:prstGeom prst="rect">
            <a:avLst/>
          </a:prstGeom>
          <a:noFill/>
          <a:ln>
            <a:noFill/>
          </a:ln>
        </p:spPr>
        <p:txBody>
          <a:bodyPr>
            <a:spAutoFit/>
          </a:bodyPr>
          <a:lstStyle>
            <a:lvl1pPr>
              <a:defRPr sz="1000">
                <a:solidFill>
                  <a:srgbClr val="696158"/>
                </a:solidFill>
                <a:latin typeface="Arial" panose="020B0604020202020204" pitchFamily="34" charset="0"/>
                <a:ea typeface="MS PGothic" panose="020B0600070205080204" pitchFamily="34" charset="-128"/>
              </a:defRPr>
            </a:lvl1pPr>
            <a:lvl2pPr marL="742950" indent="-285750">
              <a:defRPr sz="1000">
                <a:solidFill>
                  <a:srgbClr val="696158"/>
                </a:solidFill>
                <a:latin typeface="Arial" panose="020B0604020202020204" pitchFamily="34" charset="0"/>
                <a:ea typeface="MS PGothic" panose="020B0600070205080204" pitchFamily="34" charset="-128"/>
              </a:defRPr>
            </a:lvl2pPr>
            <a:lvl3pPr marL="1143000" indent="-228600">
              <a:defRPr sz="1000">
                <a:solidFill>
                  <a:srgbClr val="696158"/>
                </a:solidFill>
                <a:latin typeface="Arial" panose="020B0604020202020204" pitchFamily="34" charset="0"/>
                <a:ea typeface="MS PGothic" panose="020B0600070205080204" pitchFamily="34" charset="-128"/>
              </a:defRPr>
            </a:lvl3pPr>
            <a:lvl4pPr marL="1600200" indent="-228600">
              <a:defRPr sz="1000">
                <a:solidFill>
                  <a:srgbClr val="696158"/>
                </a:solidFill>
                <a:latin typeface="Arial" panose="020B0604020202020204" pitchFamily="34" charset="0"/>
                <a:ea typeface="MS PGothic" panose="020B0600070205080204" pitchFamily="34" charset="-128"/>
              </a:defRPr>
            </a:lvl4pPr>
            <a:lvl5pPr marL="2057400" indent="-228600">
              <a:defRPr sz="1000">
                <a:solidFill>
                  <a:srgbClr val="696158"/>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9pPr>
          </a:lstStyle>
          <a:p>
            <a:pPr>
              <a:defRPr/>
            </a:pPr>
            <a:r>
              <a:rPr lang="en-US" sz="900" b="1" dirty="0">
                <a:solidFill>
                  <a:schemeClr val="tx2"/>
                </a:solidFill>
                <a:cs typeface="Arial" panose="020B0604020202020204" pitchFamily="34" charset="0"/>
              </a:rPr>
              <a:t>A BETTER WAY </a:t>
            </a:r>
            <a:r>
              <a:rPr lang="en-US" sz="900" dirty="0">
                <a:solidFill>
                  <a:srgbClr val="0B78B2"/>
                </a:solidFill>
                <a:cs typeface="Arial" panose="020B0604020202020204" pitchFamily="34" charset="0"/>
              </a:rPr>
              <a:t>TO TAKE CARE OF BUSINESS</a:t>
            </a:r>
          </a:p>
        </p:txBody>
      </p:sp>
      <p:sp>
        <p:nvSpPr>
          <p:cNvPr id="1030" name="TextBox 1"/>
          <p:cNvSpPr txBox="1">
            <a:spLocks noChangeArrowheads="1"/>
          </p:cNvSpPr>
          <p:nvPr/>
        </p:nvSpPr>
        <p:spPr bwMode="auto">
          <a:xfrm>
            <a:off x="338667" y="6434138"/>
            <a:ext cx="558800" cy="2476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fld id="{05F96C9B-11AF-4136-9B57-19B8495034E2}" type="slidenum">
              <a:rPr lang="en-US" altLang="en-US" sz="1000" smtClean="0">
                <a:solidFill>
                  <a:srgbClr val="998C7C"/>
                </a:solidFill>
                <a:latin typeface="Arial" panose="020B0604020202020204" pitchFamily="34" charset="0"/>
                <a:ea typeface="MS PGothic" panose="020B0600070205080204" pitchFamily="34" charset="-128"/>
              </a:rPr>
              <a:pPr>
                <a:defRPr/>
              </a:pPr>
              <a:t>‹#›</a:t>
            </a:fld>
            <a:endParaRPr lang="en-US" altLang="en-US" sz="1000" dirty="0">
              <a:solidFill>
                <a:srgbClr val="998C7C"/>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1958409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Lst>
  <p:hf hdr="0" ftr="0" dt="0"/>
  <p:txStyles>
    <p:titleStyle>
      <a:lvl1pPr algn="l" defTabSz="457200" rtl="0" eaLnBrk="0" fontAlgn="base" hangingPunct="0">
        <a:spcBef>
          <a:spcPct val="0"/>
        </a:spcBef>
        <a:spcAft>
          <a:spcPct val="0"/>
        </a:spcAft>
        <a:defRPr sz="2600" kern="1200">
          <a:solidFill>
            <a:srgbClr val="827566"/>
          </a:solidFill>
          <a:latin typeface="Arial"/>
          <a:ea typeface="+mj-ea"/>
          <a:cs typeface="Arial"/>
        </a:defRPr>
      </a:lvl1pPr>
      <a:lvl2pPr algn="l" defTabSz="457200" rtl="0" eaLnBrk="0" fontAlgn="base" hangingPunct="0">
        <a:spcBef>
          <a:spcPct val="0"/>
        </a:spcBef>
        <a:spcAft>
          <a:spcPct val="0"/>
        </a:spcAft>
        <a:defRPr sz="2600">
          <a:solidFill>
            <a:srgbClr val="827566"/>
          </a:solidFill>
          <a:latin typeface="Arial" charset="0"/>
          <a:cs typeface="Arial" charset="0"/>
        </a:defRPr>
      </a:lvl2pPr>
      <a:lvl3pPr algn="l" defTabSz="457200" rtl="0" eaLnBrk="0" fontAlgn="base" hangingPunct="0">
        <a:spcBef>
          <a:spcPct val="0"/>
        </a:spcBef>
        <a:spcAft>
          <a:spcPct val="0"/>
        </a:spcAft>
        <a:defRPr sz="2600">
          <a:solidFill>
            <a:srgbClr val="827566"/>
          </a:solidFill>
          <a:latin typeface="Arial" charset="0"/>
          <a:cs typeface="Arial" charset="0"/>
        </a:defRPr>
      </a:lvl3pPr>
      <a:lvl4pPr algn="l" defTabSz="457200" rtl="0" eaLnBrk="0" fontAlgn="base" hangingPunct="0">
        <a:spcBef>
          <a:spcPct val="0"/>
        </a:spcBef>
        <a:spcAft>
          <a:spcPct val="0"/>
        </a:spcAft>
        <a:defRPr sz="2600">
          <a:solidFill>
            <a:srgbClr val="827566"/>
          </a:solidFill>
          <a:latin typeface="Arial" charset="0"/>
          <a:cs typeface="Arial" charset="0"/>
        </a:defRPr>
      </a:lvl4pPr>
      <a:lvl5pPr algn="l" defTabSz="457200" rtl="0" eaLnBrk="0" fontAlgn="base" hangingPunct="0">
        <a:spcBef>
          <a:spcPct val="0"/>
        </a:spcBef>
        <a:spcAft>
          <a:spcPct val="0"/>
        </a:spcAft>
        <a:defRPr sz="2600">
          <a:solidFill>
            <a:srgbClr val="827566"/>
          </a:solidFill>
          <a:latin typeface="Arial" charset="0"/>
          <a:cs typeface="Arial" charset="0"/>
        </a:defRPr>
      </a:lvl5pPr>
      <a:lvl6pPr marL="457200" algn="l" defTabSz="457200" rtl="0" eaLnBrk="1" fontAlgn="base" hangingPunct="1">
        <a:spcBef>
          <a:spcPct val="0"/>
        </a:spcBef>
        <a:spcAft>
          <a:spcPct val="0"/>
        </a:spcAft>
        <a:defRPr sz="2600">
          <a:solidFill>
            <a:srgbClr val="827566"/>
          </a:solidFill>
          <a:latin typeface="Arial" charset="0"/>
          <a:cs typeface="Arial" charset="0"/>
        </a:defRPr>
      </a:lvl6pPr>
      <a:lvl7pPr marL="914400" algn="l" defTabSz="457200" rtl="0" eaLnBrk="1" fontAlgn="base" hangingPunct="1">
        <a:spcBef>
          <a:spcPct val="0"/>
        </a:spcBef>
        <a:spcAft>
          <a:spcPct val="0"/>
        </a:spcAft>
        <a:defRPr sz="2600">
          <a:solidFill>
            <a:srgbClr val="827566"/>
          </a:solidFill>
          <a:latin typeface="Arial" charset="0"/>
          <a:cs typeface="Arial" charset="0"/>
        </a:defRPr>
      </a:lvl7pPr>
      <a:lvl8pPr marL="1371600" algn="l" defTabSz="457200" rtl="0" eaLnBrk="1" fontAlgn="base" hangingPunct="1">
        <a:spcBef>
          <a:spcPct val="0"/>
        </a:spcBef>
        <a:spcAft>
          <a:spcPct val="0"/>
        </a:spcAft>
        <a:defRPr sz="2600">
          <a:solidFill>
            <a:srgbClr val="827566"/>
          </a:solidFill>
          <a:latin typeface="Arial" charset="0"/>
          <a:cs typeface="Arial" charset="0"/>
        </a:defRPr>
      </a:lvl8pPr>
      <a:lvl9pPr marL="1828800" algn="l" defTabSz="457200" rtl="0" eaLnBrk="1" fontAlgn="base" hangingPunct="1">
        <a:spcBef>
          <a:spcPct val="0"/>
        </a:spcBef>
        <a:spcAft>
          <a:spcPct val="0"/>
        </a:spcAft>
        <a:defRPr sz="2600">
          <a:solidFill>
            <a:srgbClr val="827566"/>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C9E9922F-3228-4778-95F6-D3846B194E90}"/>
              </a:ext>
            </a:extLst>
          </p:cNvPr>
          <p:cNvSpPr>
            <a:spLocks noGrp="1"/>
          </p:cNvSpPr>
          <p:nvPr>
            <p:ph type="dt" sz="half" idx="2"/>
          </p:nvPr>
        </p:nvSpPr>
        <p:spPr>
          <a:xfrm>
            <a:off x="2976033" y="6375401"/>
            <a:ext cx="2844800" cy="365125"/>
          </a:xfrm>
          <a:prstGeom prst="rect">
            <a:avLst/>
          </a:prstGeom>
        </p:spPr>
        <p:txBody>
          <a:bodyPr vert="horz" lIns="91440" tIns="45720" rIns="91440" bIns="45720" rtlCol="0" anchor="ctr"/>
          <a:lstStyle>
            <a:lvl1pPr algn="l" eaLnBrk="0" fontAlgn="auto" hangingPunct="0">
              <a:spcBef>
                <a:spcPts val="0"/>
              </a:spcBef>
              <a:spcAft>
                <a:spcPts val="0"/>
              </a:spcAft>
              <a:defRPr sz="1000">
                <a:solidFill>
                  <a:schemeClr val="tx1">
                    <a:tint val="75000"/>
                  </a:schemeClr>
                </a:solidFill>
                <a:latin typeface="Arial"/>
                <a:cs typeface="Arial"/>
              </a:defRPr>
            </a:lvl1pPr>
          </a:lstStyle>
          <a:p>
            <a:pPr>
              <a:defRPr/>
            </a:pPr>
            <a:endParaRPr lang="en-US" dirty="0"/>
          </a:p>
        </p:txBody>
      </p:sp>
      <p:pic>
        <p:nvPicPr>
          <p:cNvPr id="1027" name="Picture 12" descr="KPhor_307process.eps">
            <a:extLst>
              <a:ext uri="{FF2B5EF4-FFF2-40B4-BE49-F238E27FC236}">
                <a16:creationId xmlns="" xmlns:a16="http://schemas.microsoft.com/office/drawing/2014/main" id="{4D56118F-2CBF-40E7-819E-81F4DEA8E5F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62533" y="6427788"/>
            <a:ext cx="269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descr="choosebetter_url.png">
            <a:extLst>
              <a:ext uri="{FF2B5EF4-FFF2-40B4-BE49-F238E27FC236}">
                <a16:creationId xmlns="" xmlns:a16="http://schemas.microsoft.com/office/drawing/2014/main" id="{BF5821D0-1586-4B4B-B0E4-1F4A1B1F4CC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367" y="6500814"/>
            <a:ext cx="1788584"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6">
            <a:extLst>
              <a:ext uri="{FF2B5EF4-FFF2-40B4-BE49-F238E27FC236}">
                <a16:creationId xmlns="" xmlns:a16="http://schemas.microsoft.com/office/drawing/2014/main" id="{3DDD47AA-CA81-4E4E-B685-14BFC27A58E8}"/>
              </a:ext>
            </a:extLst>
          </p:cNvPr>
          <p:cNvSpPr txBox="1">
            <a:spLocks noChangeArrowheads="1"/>
          </p:cNvSpPr>
          <p:nvPr/>
        </p:nvSpPr>
        <p:spPr bwMode="auto">
          <a:xfrm>
            <a:off x="8337552" y="157164"/>
            <a:ext cx="3763433" cy="230187"/>
          </a:xfrm>
          <a:prstGeom prst="rect">
            <a:avLst/>
          </a:prstGeom>
          <a:noFill/>
          <a:ln>
            <a:noFill/>
          </a:ln>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r>
              <a:rPr lang="en-US" sz="900" b="1" dirty="0">
                <a:solidFill>
                  <a:schemeClr val="tx2"/>
                </a:solidFill>
                <a:cs typeface="Arial" charset="0"/>
              </a:rPr>
              <a:t>A BETTER WAY </a:t>
            </a:r>
            <a:r>
              <a:rPr lang="en-US" sz="900" dirty="0">
                <a:solidFill>
                  <a:srgbClr val="0B78B2"/>
                </a:solidFill>
                <a:cs typeface="Arial" charset="0"/>
              </a:rPr>
              <a:t>TO TAKE CARE OF BUSINESS</a:t>
            </a:r>
          </a:p>
        </p:txBody>
      </p:sp>
      <p:sp>
        <p:nvSpPr>
          <p:cNvPr id="1030" name="TextBox 1">
            <a:extLst>
              <a:ext uri="{FF2B5EF4-FFF2-40B4-BE49-F238E27FC236}">
                <a16:creationId xmlns="" xmlns:a16="http://schemas.microsoft.com/office/drawing/2014/main" id="{5EE3482F-C0E8-450E-B3F7-99853AE731BE}"/>
              </a:ext>
            </a:extLst>
          </p:cNvPr>
          <p:cNvSpPr txBox="1">
            <a:spLocks noChangeArrowheads="1"/>
          </p:cNvSpPr>
          <p:nvPr/>
        </p:nvSpPr>
        <p:spPr bwMode="auto">
          <a:xfrm>
            <a:off x="338667" y="6434138"/>
            <a:ext cx="558800" cy="247650"/>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fld id="{CDF215A0-82A2-4AC1-BC31-8B2060F02E47}" type="slidenum">
              <a:rPr lang="en-US" altLang="en-US" sz="1000" smtClean="0">
                <a:solidFill>
                  <a:srgbClr val="998C7C"/>
                </a:solidFill>
              </a:rPr>
              <a:pPr>
                <a:defRPr/>
              </a:pPr>
              <a:t>‹#›</a:t>
            </a:fld>
            <a:endParaRPr lang="en-US" altLang="en-US" sz="1000" dirty="0">
              <a:solidFill>
                <a:srgbClr val="998C7C"/>
              </a:solidFill>
            </a:endParaRPr>
          </a:p>
        </p:txBody>
      </p:sp>
    </p:spTree>
    <p:extLst>
      <p:ext uri="{BB962C8B-B14F-4D97-AF65-F5344CB8AC3E}">
        <p14:creationId xmlns:p14="http://schemas.microsoft.com/office/powerpoint/2010/main" val="320520431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Lst>
  <p:hf hdr="0" ftr="0" dt="0"/>
  <p:txStyles>
    <p:titleStyle>
      <a:lvl1pPr algn="l" defTabSz="457200" rtl="0" eaLnBrk="0" fontAlgn="base" hangingPunct="0">
        <a:spcBef>
          <a:spcPct val="0"/>
        </a:spcBef>
        <a:spcAft>
          <a:spcPct val="0"/>
        </a:spcAft>
        <a:defRPr sz="2600" kern="1200">
          <a:solidFill>
            <a:srgbClr val="827566"/>
          </a:solidFill>
          <a:latin typeface="Arial"/>
          <a:ea typeface="+mj-ea"/>
          <a:cs typeface="Arial"/>
        </a:defRPr>
      </a:lvl1pPr>
      <a:lvl2pPr algn="l" defTabSz="457200" rtl="0" eaLnBrk="0" fontAlgn="base" hangingPunct="0">
        <a:spcBef>
          <a:spcPct val="0"/>
        </a:spcBef>
        <a:spcAft>
          <a:spcPct val="0"/>
        </a:spcAft>
        <a:defRPr sz="2600">
          <a:solidFill>
            <a:srgbClr val="827566"/>
          </a:solidFill>
          <a:latin typeface="Arial" charset="0"/>
          <a:cs typeface="Arial" charset="0"/>
        </a:defRPr>
      </a:lvl2pPr>
      <a:lvl3pPr algn="l" defTabSz="457200" rtl="0" eaLnBrk="0" fontAlgn="base" hangingPunct="0">
        <a:spcBef>
          <a:spcPct val="0"/>
        </a:spcBef>
        <a:spcAft>
          <a:spcPct val="0"/>
        </a:spcAft>
        <a:defRPr sz="2600">
          <a:solidFill>
            <a:srgbClr val="827566"/>
          </a:solidFill>
          <a:latin typeface="Arial" charset="0"/>
          <a:cs typeface="Arial" charset="0"/>
        </a:defRPr>
      </a:lvl3pPr>
      <a:lvl4pPr algn="l" defTabSz="457200" rtl="0" eaLnBrk="0" fontAlgn="base" hangingPunct="0">
        <a:spcBef>
          <a:spcPct val="0"/>
        </a:spcBef>
        <a:spcAft>
          <a:spcPct val="0"/>
        </a:spcAft>
        <a:defRPr sz="2600">
          <a:solidFill>
            <a:srgbClr val="827566"/>
          </a:solidFill>
          <a:latin typeface="Arial" charset="0"/>
          <a:cs typeface="Arial" charset="0"/>
        </a:defRPr>
      </a:lvl4pPr>
      <a:lvl5pPr algn="l" defTabSz="457200" rtl="0" eaLnBrk="0" fontAlgn="base" hangingPunct="0">
        <a:spcBef>
          <a:spcPct val="0"/>
        </a:spcBef>
        <a:spcAft>
          <a:spcPct val="0"/>
        </a:spcAft>
        <a:defRPr sz="2600">
          <a:solidFill>
            <a:srgbClr val="827566"/>
          </a:solidFill>
          <a:latin typeface="Arial" charset="0"/>
          <a:cs typeface="Arial" charset="0"/>
        </a:defRPr>
      </a:lvl5pPr>
      <a:lvl6pPr marL="457200" algn="l" defTabSz="457200" rtl="0" eaLnBrk="1" fontAlgn="base" hangingPunct="1">
        <a:spcBef>
          <a:spcPct val="0"/>
        </a:spcBef>
        <a:spcAft>
          <a:spcPct val="0"/>
        </a:spcAft>
        <a:defRPr sz="2600">
          <a:solidFill>
            <a:srgbClr val="827566"/>
          </a:solidFill>
          <a:latin typeface="Arial" charset="0"/>
          <a:cs typeface="Arial" charset="0"/>
        </a:defRPr>
      </a:lvl6pPr>
      <a:lvl7pPr marL="914400" algn="l" defTabSz="457200" rtl="0" eaLnBrk="1" fontAlgn="base" hangingPunct="1">
        <a:spcBef>
          <a:spcPct val="0"/>
        </a:spcBef>
        <a:spcAft>
          <a:spcPct val="0"/>
        </a:spcAft>
        <a:defRPr sz="2600">
          <a:solidFill>
            <a:srgbClr val="827566"/>
          </a:solidFill>
          <a:latin typeface="Arial" charset="0"/>
          <a:cs typeface="Arial" charset="0"/>
        </a:defRPr>
      </a:lvl7pPr>
      <a:lvl8pPr marL="1371600" algn="l" defTabSz="457200" rtl="0" eaLnBrk="1" fontAlgn="base" hangingPunct="1">
        <a:spcBef>
          <a:spcPct val="0"/>
        </a:spcBef>
        <a:spcAft>
          <a:spcPct val="0"/>
        </a:spcAft>
        <a:defRPr sz="2600">
          <a:solidFill>
            <a:srgbClr val="827566"/>
          </a:solidFill>
          <a:latin typeface="Arial" charset="0"/>
          <a:cs typeface="Arial" charset="0"/>
        </a:defRPr>
      </a:lvl8pPr>
      <a:lvl9pPr marL="1828800" algn="l" defTabSz="457200" rtl="0" eaLnBrk="1" fontAlgn="base" hangingPunct="1">
        <a:spcBef>
          <a:spcPct val="0"/>
        </a:spcBef>
        <a:spcAft>
          <a:spcPct val="0"/>
        </a:spcAft>
        <a:defRPr sz="2600">
          <a:solidFill>
            <a:srgbClr val="827566"/>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234EDB80-C7E2-4FA8-9C5D-E73EAA680900}"/>
              </a:ext>
            </a:extLst>
          </p:cNvPr>
          <p:cNvSpPr>
            <a:spLocks noGrp="1"/>
          </p:cNvSpPr>
          <p:nvPr>
            <p:ph type="dt" sz="half" idx="2"/>
          </p:nvPr>
        </p:nvSpPr>
        <p:spPr>
          <a:xfrm>
            <a:off x="2976033" y="6375401"/>
            <a:ext cx="28448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a:cs typeface="Arial"/>
              </a:defRPr>
            </a:lvl1pPr>
          </a:lstStyle>
          <a:p>
            <a:pPr>
              <a:defRPr/>
            </a:pPr>
            <a:endParaRPr lang="en-US" dirty="0"/>
          </a:p>
        </p:txBody>
      </p:sp>
      <p:pic>
        <p:nvPicPr>
          <p:cNvPr id="1027" name="Picture 12" descr="KPhor_307process.eps">
            <a:extLst>
              <a:ext uri="{FF2B5EF4-FFF2-40B4-BE49-F238E27FC236}">
                <a16:creationId xmlns="" xmlns:a16="http://schemas.microsoft.com/office/drawing/2014/main" id="{0C58918E-5DA0-4184-A8A9-9FA5FC183B1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62533" y="6427788"/>
            <a:ext cx="269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descr="choosebetter_url.png">
            <a:extLst>
              <a:ext uri="{FF2B5EF4-FFF2-40B4-BE49-F238E27FC236}">
                <a16:creationId xmlns="" xmlns:a16="http://schemas.microsoft.com/office/drawing/2014/main" id="{4AC144AD-EDD4-42FC-8514-01CC8D2B3CD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367" y="6500814"/>
            <a:ext cx="1788584"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6">
            <a:extLst>
              <a:ext uri="{FF2B5EF4-FFF2-40B4-BE49-F238E27FC236}">
                <a16:creationId xmlns="" xmlns:a16="http://schemas.microsoft.com/office/drawing/2014/main" id="{C94CB5F6-6140-4A54-A00A-A304F7038998}"/>
              </a:ext>
            </a:extLst>
          </p:cNvPr>
          <p:cNvSpPr txBox="1">
            <a:spLocks noChangeArrowheads="1"/>
          </p:cNvSpPr>
          <p:nvPr/>
        </p:nvSpPr>
        <p:spPr bwMode="auto">
          <a:xfrm>
            <a:off x="8337552" y="157164"/>
            <a:ext cx="376343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696158"/>
                </a:solidFill>
                <a:latin typeface="Arial" panose="020B0604020202020204" pitchFamily="34" charset="0"/>
                <a:ea typeface="MS PGothic" panose="020B0600070205080204" pitchFamily="34" charset="-128"/>
              </a:defRPr>
            </a:lvl1pPr>
            <a:lvl2pPr marL="742950" indent="-285750">
              <a:defRPr sz="1000">
                <a:solidFill>
                  <a:srgbClr val="696158"/>
                </a:solidFill>
                <a:latin typeface="Arial" panose="020B0604020202020204" pitchFamily="34" charset="0"/>
                <a:ea typeface="MS PGothic" panose="020B0600070205080204" pitchFamily="34" charset="-128"/>
              </a:defRPr>
            </a:lvl2pPr>
            <a:lvl3pPr marL="1143000" indent="-228600">
              <a:defRPr sz="1000">
                <a:solidFill>
                  <a:srgbClr val="696158"/>
                </a:solidFill>
                <a:latin typeface="Arial" panose="020B0604020202020204" pitchFamily="34" charset="0"/>
                <a:ea typeface="MS PGothic" panose="020B0600070205080204" pitchFamily="34" charset="-128"/>
              </a:defRPr>
            </a:lvl3pPr>
            <a:lvl4pPr marL="1600200" indent="-228600">
              <a:defRPr sz="1000">
                <a:solidFill>
                  <a:srgbClr val="696158"/>
                </a:solidFill>
                <a:latin typeface="Arial" panose="020B0604020202020204" pitchFamily="34" charset="0"/>
                <a:ea typeface="MS PGothic" panose="020B0600070205080204" pitchFamily="34" charset="-128"/>
              </a:defRPr>
            </a:lvl4pPr>
            <a:lvl5pPr marL="2057400" indent="-228600">
              <a:defRPr sz="1000">
                <a:solidFill>
                  <a:srgbClr val="696158"/>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9pPr>
          </a:lstStyle>
          <a:p>
            <a:pPr>
              <a:defRPr/>
            </a:pPr>
            <a:r>
              <a:rPr lang="en-US" sz="900" b="1" dirty="0">
                <a:solidFill>
                  <a:schemeClr val="tx2"/>
                </a:solidFill>
                <a:cs typeface="Arial" panose="020B0604020202020204" pitchFamily="34" charset="0"/>
              </a:rPr>
              <a:t>A BETTER WAY </a:t>
            </a:r>
            <a:r>
              <a:rPr lang="en-US" sz="900" dirty="0">
                <a:solidFill>
                  <a:srgbClr val="0B78B2"/>
                </a:solidFill>
                <a:cs typeface="Arial" panose="020B0604020202020204" pitchFamily="34" charset="0"/>
              </a:rPr>
              <a:t>TO TAKE CARE OF BUSINESS</a:t>
            </a:r>
          </a:p>
        </p:txBody>
      </p:sp>
      <p:sp>
        <p:nvSpPr>
          <p:cNvPr id="1030" name="TextBox 1">
            <a:extLst>
              <a:ext uri="{FF2B5EF4-FFF2-40B4-BE49-F238E27FC236}">
                <a16:creationId xmlns="" xmlns:a16="http://schemas.microsoft.com/office/drawing/2014/main" id="{72FF4F28-B40B-40F0-A6BC-E9378BE3BB43}"/>
              </a:ext>
            </a:extLst>
          </p:cNvPr>
          <p:cNvSpPr txBox="1">
            <a:spLocks noChangeArrowheads="1"/>
          </p:cNvSpPr>
          <p:nvPr userDrawn="1"/>
        </p:nvSpPr>
        <p:spPr bwMode="auto">
          <a:xfrm>
            <a:off x="338667" y="6434138"/>
            <a:ext cx="558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696158"/>
                </a:solidFill>
                <a:latin typeface="Arial" panose="020B0604020202020204" pitchFamily="34" charset="0"/>
                <a:ea typeface="MS PGothic" panose="020B0600070205080204" pitchFamily="34" charset="-128"/>
              </a:defRPr>
            </a:lvl1pPr>
            <a:lvl2pPr marL="742950" indent="-285750">
              <a:defRPr sz="1000">
                <a:solidFill>
                  <a:srgbClr val="696158"/>
                </a:solidFill>
                <a:latin typeface="Arial" panose="020B0604020202020204" pitchFamily="34" charset="0"/>
                <a:ea typeface="MS PGothic" panose="020B0600070205080204" pitchFamily="34" charset="-128"/>
              </a:defRPr>
            </a:lvl2pPr>
            <a:lvl3pPr marL="1143000" indent="-228600">
              <a:defRPr sz="1000">
                <a:solidFill>
                  <a:srgbClr val="696158"/>
                </a:solidFill>
                <a:latin typeface="Arial" panose="020B0604020202020204" pitchFamily="34" charset="0"/>
                <a:ea typeface="MS PGothic" panose="020B0600070205080204" pitchFamily="34" charset="-128"/>
              </a:defRPr>
            </a:lvl3pPr>
            <a:lvl4pPr marL="1600200" indent="-228600">
              <a:defRPr sz="1000">
                <a:solidFill>
                  <a:srgbClr val="696158"/>
                </a:solidFill>
                <a:latin typeface="Arial" panose="020B0604020202020204" pitchFamily="34" charset="0"/>
                <a:ea typeface="MS PGothic" panose="020B0600070205080204" pitchFamily="34" charset="-128"/>
              </a:defRPr>
            </a:lvl4pPr>
            <a:lvl5pPr marL="2057400" indent="-228600">
              <a:defRPr sz="1000">
                <a:solidFill>
                  <a:srgbClr val="696158"/>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696158"/>
                </a:solidFill>
                <a:latin typeface="Arial" panose="020B0604020202020204" pitchFamily="34" charset="0"/>
                <a:ea typeface="MS PGothic" panose="020B0600070205080204" pitchFamily="34" charset="-128"/>
              </a:defRPr>
            </a:lvl9pPr>
          </a:lstStyle>
          <a:p>
            <a:fld id="{E4757D29-27C0-44AE-A4C5-3B6F5724353E}" type="slidenum">
              <a:rPr lang="en-US" altLang="en-US" sz="1000">
                <a:solidFill>
                  <a:srgbClr val="998C7C"/>
                </a:solidFill>
              </a:rPr>
              <a:pPr/>
              <a:t>‹#›</a:t>
            </a:fld>
            <a:endParaRPr lang="en-US" altLang="en-US" sz="1000" dirty="0">
              <a:solidFill>
                <a:srgbClr val="998C7C"/>
              </a:solidFill>
            </a:endParaRPr>
          </a:p>
        </p:txBody>
      </p:sp>
    </p:spTree>
    <p:extLst>
      <p:ext uri="{BB962C8B-B14F-4D97-AF65-F5344CB8AC3E}">
        <p14:creationId xmlns:p14="http://schemas.microsoft.com/office/powerpoint/2010/main" val="31385524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hf hdr="0" ftr="0" dt="0"/>
  <p:txStyles>
    <p:titleStyle>
      <a:lvl1pPr algn="l" defTabSz="457200" rtl="0" eaLnBrk="0" fontAlgn="base" hangingPunct="0">
        <a:spcBef>
          <a:spcPct val="0"/>
        </a:spcBef>
        <a:spcAft>
          <a:spcPct val="0"/>
        </a:spcAft>
        <a:defRPr sz="2600" kern="1200">
          <a:solidFill>
            <a:srgbClr val="827566"/>
          </a:solidFill>
          <a:latin typeface="Arial"/>
          <a:ea typeface="+mj-ea"/>
          <a:cs typeface="Arial"/>
        </a:defRPr>
      </a:lvl1pPr>
      <a:lvl2pPr algn="l" defTabSz="457200" rtl="0" eaLnBrk="0" fontAlgn="base" hangingPunct="0">
        <a:spcBef>
          <a:spcPct val="0"/>
        </a:spcBef>
        <a:spcAft>
          <a:spcPct val="0"/>
        </a:spcAft>
        <a:defRPr sz="2600">
          <a:solidFill>
            <a:srgbClr val="827566"/>
          </a:solidFill>
          <a:latin typeface="Arial" charset="0"/>
          <a:cs typeface="Arial" charset="0"/>
        </a:defRPr>
      </a:lvl2pPr>
      <a:lvl3pPr algn="l" defTabSz="457200" rtl="0" eaLnBrk="0" fontAlgn="base" hangingPunct="0">
        <a:spcBef>
          <a:spcPct val="0"/>
        </a:spcBef>
        <a:spcAft>
          <a:spcPct val="0"/>
        </a:spcAft>
        <a:defRPr sz="2600">
          <a:solidFill>
            <a:srgbClr val="827566"/>
          </a:solidFill>
          <a:latin typeface="Arial" charset="0"/>
          <a:cs typeface="Arial" charset="0"/>
        </a:defRPr>
      </a:lvl3pPr>
      <a:lvl4pPr algn="l" defTabSz="457200" rtl="0" eaLnBrk="0" fontAlgn="base" hangingPunct="0">
        <a:spcBef>
          <a:spcPct val="0"/>
        </a:spcBef>
        <a:spcAft>
          <a:spcPct val="0"/>
        </a:spcAft>
        <a:defRPr sz="2600">
          <a:solidFill>
            <a:srgbClr val="827566"/>
          </a:solidFill>
          <a:latin typeface="Arial" charset="0"/>
          <a:cs typeface="Arial" charset="0"/>
        </a:defRPr>
      </a:lvl4pPr>
      <a:lvl5pPr algn="l" defTabSz="457200" rtl="0" eaLnBrk="0" fontAlgn="base" hangingPunct="0">
        <a:spcBef>
          <a:spcPct val="0"/>
        </a:spcBef>
        <a:spcAft>
          <a:spcPct val="0"/>
        </a:spcAft>
        <a:defRPr sz="2600">
          <a:solidFill>
            <a:srgbClr val="827566"/>
          </a:solidFill>
          <a:latin typeface="Arial" charset="0"/>
          <a:cs typeface="Arial" charset="0"/>
        </a:defRPr>
      </a:lvl5pPr>
      <a:lvl6pPr marL="457200" algn="l" defTabSz="457200" rtl="0" eaLnBrk="1" fontAlgn="base" hangingPunct="1">
        <a:spcBef>
          <a:spcPct val="0"/>
        </a:spcBef>
        <a:spcAft>
          <a:spcPct val="0"/>
        </a:spcAft>
        <a:defRPr sz="2600">
          <a:solidFill>
            <a:srgbClr val="827566"/>
          </a:solidFill>
          <a:latin typeface="Arial" charset="0"/>
          <a:cs typeface="Arial" charset="0"/>
        </a:defRPr>
      </a:lvl6pPr>
      <a:lvl7pPr marL="914400" algn="l" defTabSz="457200" rtl="0" eaLnBrk="1" fontAlgn="base" hangingPunct="1">
        <a:spcBef>
          <a:spcPct val="0"/>
        </a:spcBef>
        <a:spcAft>
          <a:spcPct val="0"/>
        </a:spcAft>
        <a:defRPr sz="2600">
          <a:solidFill>
            <a:srgbClr val="827566"/>
          </a:solidFill>
          <a:latin typeface="Arial" charset="0"/>
          <a:cs typeface="Arial" charset="0"/>
        </a:defRPr>
      </a:lvl7pPr>
      <a:lvl8pPr marL="1371600" algn="l" defTabSz="457200" rtl="0" eaLnBrk="1" fontAlgn="base" hangingPunct="1">
        <a:spcBef>
          <a:spcPct val="0"/>
        </a:spcBef>
        <a:spcAft>
          <a:spcPct val="0"/>
        </a:spcAft>
        <a:defRPr sz="2600">
          <a:solidFill>
            <a:srgbClr val="827566"/>
          </a:solidFill>
          <a:latin typeface="Arial" charset="0"/>
          <a:cs typeface="Arial" charset="0"/>
        </a:defRPr>
      </a:lvl8pPr>
      <a:lvl9pPr marL="1828800" algn="l" defTabSz="457200" rtl="0" eaLnBrk="1" fontAlgn="base" hangingPunct="1">
        <a:spcBef>
          <a:spcPct val="0"/>
        </a:spcBef>
        <a:spcAft>
          <a:spcPct val="0"/>
        </a:spcAft>
        <a:defRPr sz="2600">
          <a:solidFill>
            <a:srgbClr val="827566"/>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E3F1DBA6-CF00-493B-BCB5-E2557251304E}"/>
              </a:ext>
            </a:extLst>
          </p:cNvPr>
          <p:cNvSpPr>
            <a:spLocks noGrp="1"/>
          </p:cNvSpPr>
          <p:nvPr>
            <p:ph type="dt" sz="half" idx="2"/>
          </p:nvPr>
        </p:nvSpPr>
        <p:spPr>
          <a:xfrm>
            <a:off x="2976033" y="6375401"/>
            <a:ext cx="28448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a:cs typeface="Arial"/>
              </a:defRPr>
            </a:lvl1pPr>
          </a:lstStyle>
          <a:p>
            <a:pPr>
              <a:defRPr/>
            </a:pPr>
            <a:endParaRPr lang="en-US" dirty="0"/>
          </a:p>
        </p:txBody>
      </p:sp>
      <p:pic>
        <p:nvPicPr>
          <p:cNvPr id="1027" name="Picture 12" descr="KPhor_307process.eps">
            <a:extLst>
              <a:ext uri="{FF2B5EF4-FFF2-40B4-BE49-F238E27FC236}">
                <a16:creationId xmlns="" xmlns:a16="http://schemas.microsoft.com/office/drawing/2014/main" id="{22094984-805D-4406-949C-7B47887A308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62533" y="6427788"/>
            <a:ext cx="269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descr="choosebetter_url.png">
            <a:extLst>
              <a:ext uri="{FF2B5EF4-FFF2-40B4-BE49-F238E27FC236}">
                <a16:creationId xmlns="" xmlns:a16="http://schemas.microsoft.com/office/drawing/2014/main" id="{C9C4A227-C10E-4B3E-8B75-12946C2E53E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6367" y="6500814"/>
            <a:ext cx="1788584"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6">
            <a:extLst>
              <a:ext uri="{FF2B5EF4-FFF2-40B4-BE49-F238E27FC236}">
                <a16:creationId xmlns="" xmlns:a16="http://schemas.microsoft.com/office/drawing/2014/main" id="{EC3517A9-CF95-43E9-991A-83874A2258B2}"/>
              </a:ext>
            </a:extLst>
          </p:cNvPr>
          <p:cNvSpPr txBox="1">
            <a:spLocks noChangeArrowheads="1"/>
          </p:cNvSpPr>
          <p:nvPr/>
        </p:nvSpPr>
        <p:spPr bwMode="auto">
          <a:xfrm>
            <a:off x="8337552" y="157164"/>
            <a:ext cx="376343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sz="900" b="1" dirty="0">
                <a:solidFill>
                  <a:schemeClr val="tx2"/>
                </a:solidFill>
                <a:cs typeface="Arial" panose="020B0604020202020204" pitchFamily="34" charset="0"/>
              </a:rPr>
              <a:t>A BETTER WAY </a:t>
            </a:r>
            <a:r>
              <a:rPr lang="en-US" sz="900" dirty="0">
                <a:solidFill>
                  <a:srgbClr val="0B78B2"/>
                </a:solidFill>
                <a:cs typeface="Arial" panose="020B0604020202020204" pitchFamily="34" charset="0"/>
              </a:rPr>
              <a:t>TO TAKE CARE OF BUSINESS</a:t>
            </a:r>
          </a:p>
        </p:txBody>
      </p:sp>
      <p:sp>
        <p:nvSpPr>
          <p:cNvPr id="1030" name="TextBox 1">
            <a:extLst>
              <a:ext uri="{FF2B5EF4-FFF2-40B4-BE49-F238E27FC236}">
                <a16:creationId xmlns="" xmlns:a16="http://schemas.microsoft.com/office/drawing/2014/main" id="{75D0D5B3-C466-404D-A702-97808E251917}"/>
              </a:ext>
            </a:extLst>
          </p:cNvPr>
          <p:cNvSpPr txBox="1">
            <a:spLocks noChangeArrowheads="1"/>
          </p:cNvSpPr>
          <p:nvPr/>
        </p:nvSpPr>
        <p:spPr bwMode="auto">
          <a:xfrm>
            <a:off x="338667" y="6434138"/>
            <a:ext cx="558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4721B05-F0C8-4681-854C-A11418E23C12}" type="slidenum">
              <a:rPr lang="en-US" altLang="en-US" sz="1000">
                <a:solidFill>
                  <a:srgbClr val="998C7C"/>
                </a:solidFill>
              </a:rPr>
              <a:pPr/>
              <a:t>‹#›</a:t>
            </a:fld>
            <a:endParaRPr lang="en-US" altLang="en-US" sz="1000" dirty="0">
              <a:solidFill>
                <a:srgbClr val="998C7C"/>
              </a:solidFill>
            </a:endParaRPr>
          </a:p>
        </p:txBody>
      </p:sp>
    </p:spTree>
    <p:extLst>
      <p:ext uri="{BB962C8B-B14F-4D97-AF65-F5344CB8AC3E}">
        <p14:creationId xmlns:p14="http://schemas.microsoft.com/office/powerpoint/2010/main" val="243867698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hf hdr="0" ftr="0" dt="0"/>
  <p:txStyles>
    <p:titleStyle>
      <a:lvl1pPr algn="l" defTabSz="457200" rtl="0" eaLnBrk="0" fontAlgn="base" hangingPunct="0">
        <a:spcBef>
          <a:spcPct val="0"/>
        </a:spcBef>
        <a:spcAft>
          <a:spcPct val="0"/>
        </a:spcAft>
        <a:defRPr sz="2600" kern="1200">
          <a:solidFill>
            <a:srgbClr val="827566"/>
          </a:solidFill>
          <a:latin typeface="Arial"/>
          <a:ea typeface="+mj-ea"/>
          <a:cs typeface="Arial"/>
        </a:defRPr>
      </a:lvl1pPr>
      <a:lvl2pPr algn="l" defTabSz="457200" rtl="0" eaLnBrk="0" fontAlgn="base" hangingPunct="0">
        <a:spcBef>
          <a:spcPct val="0"/>
        </a:spcBef>
        <a:spcAft>
          <a:spcPct val="0"/>
        </a:spcAft>
        <a:defRPr sz="2600">
          <a:solidFill>
            <a:srgbClr val="827566"/>
          </a:solidFill>
          <a:latin typeface="Arial" charset="0"/>
          <a:cs typeface="Arial" charset="0"/>
        </a:defRPr>
      </a:lvl2pPr>
      <a:lvl3pPr algn="l" defTabSz="457200" rtl="0" eaLnBrk="0" fontAlgn="base" hangingPunct="0">
        <a:spcBef>
          <a:spcPct val="0"/>
        </a:spcBef>
        <a:spcAft>
          <a:spcPct val="0"/>
        </a:spcAft>
        <a:defRPr sz="2600">
          <a:solidFill>
            <a:srgbClr val="827566"/>
          </a:solidFill>
          <a:latin typeface="Arial" charset="0"/>
          <a:cs typeface="Arial" charset="0"/>
        </a:defRPr>
      </a:lvl3pPr>
      <a:lvl4pPr algn="l" defTabSz="457200" rtl="0" eaLnBrk="0" fontAlgn="base" hangingPunct="0">
        <a:spcBef>
          <a:spcPct val="0"/>
        </a:spcBef>
        <a:spcAft>
          <a:spcPct val="0"/>
        </a:spcAft>
        <a:defRPr sz="2600">
          <a:solidFill>
            <a:srgbClr val="827566"/>
          </a:solidFill>
          <a:latin typeface="Arial" charset="0"/>
          <a:cs typeface="Arial" charset="0"/>
        </a:defRPr>
      </a:lvl4pPr>
      <a:lvl5pPr algn="l" defTabSz="457200" rtl="0" eaLnBrk="0" fontAlgn="base" hangingPunct="0">
        <a:spcBef>
          <a:spcPct val="0"/>
        </a:spcBef>
        <a:spcAft>
          <a:spcPct val="0"/>
        </a:spcAft>
        <a:defRPr sz="2600">
          <a:solidFill>
            <a:srgbClr val="827566"/>
          </a:solidFill>
          <a:latin typeface="Arial" charset="0"/>
          <a:cs typeface="Arial" charset="0"/>
        </a:defRPr>
      </a:lvl5pPr>
      <a:lvl6pPr marL="457200" algn="l" defTabSz="457200" rtl="0" eaLnBrk="1" fontAlgn="base" hangingPunct="1">
        <a:spcBef>
          <a:spcPct val="0"/>
        </a:spcBef>
        <a:spcAft>
          <a:spcPct val="0"/>
        </a:spcAft>
        <a:defRPr sz="2600">
          <a:solidFill>
            <a:srgbClr val="827566"/>
          </a:solidFill>
          <a:latin typeface="Arial" charset="0"/>
          <a:cs typeface="Arial" charset="0"/>
        </a:defRPr>
      </a:lvl6pPr>
      <a:lvl7pPr marL="914400" algn="l" defTabSz="457200" rtl="0" eaLnBrk="1" fontAlgn="base" hangingPunct="1">
        <a:spcBef>
          <a:spcPct val="0"/>
        </a:spcBef>
        <a:spcAft>
          <a:spcPct val="0"/>
        </a:spcAft>
        <a:defRPr sz="2600">
          <a:solidFill>
            <a:srgbClr val="827566"/>
          </a:solidFill>
          <a:latin typeface="Arial" charset="0"/>
          <a:cs typeface="Arial" charset="0"/>
        </a:defRPr>
      </a:lvl7pPr>
      <a:lvl8pPr marL="1371600" algn="l" defTabSz="457200" rtl="0" eaLnBrk="1" fontAlgn="base" hangingPunct="1">
        <a:spcBef>
          <a:spcPct val="0"/>
        </a:spcBef>
        <a:spcAft>
          <a:spcPct val="0"/>
        </a:spcAft>
        <a:defRPr sz="2600">
          <a:solidFill>
            <a:srgbClr val="827566"/>
          </a:solidFill>
          <a:latin typeface="Arial" charset="0"/>
          <a:cs typeface="Arial" charset="0"/>
        </a:defRPr>
      </a:lvl8pPr>
      <a:lvl9pPr marL="1828800" algn="l" defTabSz="457200" rtl="0" eaLnBrk="1" fontAlgn="base" hangingPunct="1">
        <a:spcBef>
          <a:spcPct val="0"/>
        </a:spcBef>
        <a:spcAft>
          <a:spcPct val="0"/>
        </a:spcAft>
        <a:defRPr sz="2600">
          <a:solidFill>
            <a:srgbClr val="827566"/>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 xmlns:a16="http://schemas.microsoft.com/office/drawing/2014/main" id="{CA6944E8-F96C-460C-9BD1-5B98DB0A51F9}"/>
              </a:ext>
            </a:extLst>
          </p:cNvPr>
          <p:cNvSpPr>
            <a:spLocks noGrp="1" noChangeArrowheads="1"/>
          </p:cNvSpPr>
          <p:nvPr>
            <p:ph type="title"/>
          </p:nvPr>
        </p:nvSpPr>
        <p:spPr bwMode="auto">
          <a:xfrm>
            <a:off x="609600" y="782638"/>
            <a:ext cx="10972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8435" name="Text Placeholder 2">
            <a:extLst>
              <a:ext uri="{FF2B5EF4-FFF2-40B4-BE49-F238E27FC236}">
                <a16:creationId xmlns="" xmlns:a16="http://schemas.microsoft.com/office/drawing/2014/main" id="{FD4452B5-0635-4AAF-8550-A9522F1FCB21}"/>
              </a:ext>
            </a:extLst>
          </p:cNvPr>
          <p:cNvSpPr>
            <a:spLocks noGrp="1" noChangeArrowheads="1"/>
          </p:cNvSpPr>
          <p:nvPr>
            <p:ph type="body" idx="1"/>
          </p:nvPr>
        </p:nvSpPr>
        <p:spPr bwMode="auto">
          <a:xfrm>
            <a:off x="702733" y="13985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grpSp>
        <p:nvGrpSpPr>
          <p:cNvPr id="18436" name="Group 5">
            <a:extLst>
              <a:ext uri="{FF2B5EF4-FFF2-40B4-BE49-F238E27FC236}">
                <a16:creationId xmlns="" xmlns:a16="http://schemas.microsoft.com/office/drawing/2014/main" id="{63CD995B-D232-47C9-96A6-9D08562759B9}"/>
              </a:ext>
            </a:extLst>
          </p:cNvPr>
          <p:cNvGrpSpPr>
            <a:grpSpLocks/>
          </p:cNvGrpSpPr>
          <p:nvPr userDrawn="1"/>
        </p:nvGrpSpPr>
        <p:grpSpPr bwMode="auto">
          <a:xfrm>
            <a:off x="8892118" y="6400800"/>
            <a:ext cx="2652183" cy="223838"/>
            <a:chOff x="2205" y="2084"/>
            <a:chExt cx="1349" cy="152"/>
          </a:xfrm>
        </p:grpSpPr>
        <p:sp>
          <p:nvSpPr>
            <p:cNvPr id="18438" name="Freeform 6">
              <a:extLst>
                <a:ext uri="{FF2B5EF4-FFF2-40B4-BE49-F238E27FC236}">
                  <a16:creationId xmlns="" xmlns:a16="http://schemas.microsoft.com/office/drawing/2014/main" id="{87D60657-E3B5-4D6D-B3F0-1078E259C5B1}"/>
                </a:ext>
              </a:extLst>
            </p:cNvPr>
            <p:cNvSpPr>
              <a:spLocks/>
            </p:cNvSpPr>
            <p:nvPr/>
          </p:nvSpPr>
          <p:spPr bwMode="black">
            <a:xfrm>
              <a:off x="2295" y="2127"/>
              <a:ext cx="20" cy="71"/>
            </a:xfrm>
            <a:custGeom>
              <a:avLst/>
              <a:gdLst>
                <a:gd name="T0" fmla="*/ 2147483646 w 9"/>
                <a:gd name="T1" fmla="*/ 2147483646 h 30"/>
                <a:gd name="T2" fmla="*/ 2147483646 w 9"/>
                <a:gd name="T3" fmla="*/ 0 h 30"/>
                <a:gd name="T4" fmla="*/ 0 w 9"/>
                <a:gd name="T5" fmla="*/ 2147483646 h 30"/>
                <a:gd name="T6" fmla="*/ 2147483646 w 9"/>
                <a:gd name="T7" fmla="*/ 2147483646 h 30"/>
                <a:gd name="T8" fmla="*/ 2147483646 w 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39" name="Freeform 7">
              <a:extLst>
                <a:ext uri="{FF2B5EF4-FFF2-40B4-BE49-F238E27FC236}">
                  <a16:creationId xmlns="" xmlns:a16="http://schemas.microsoft.com/office/drawing/2014/main" id="{AB4D7F8F-7902-4641-B0AA-43E9747C026E}"/>
                </a:ext>
              </a:extLst>
            </p:cNvPr>
            <p:cNvSpPr>
              <a:spLocks/>
            </p:cNvSpPr>
            <p:nvPr/>
          </p:nvSpPr>
          <p:spPr bwMode="black">
            <a:xfrm>
              <a:off x="2276" y="2122"/>
              <a:ext cx="20" cy="77"/>
            </a:xfrm>
            <a:custGeom>
              <a:avLst/>
              <a:gdLst>
                <a:gd name="T0" fmla="*/ 0 w 9"/>
                <a:gd name="T1" fmla="*/ 2147483646 h 32"/>
                <a:gd name="T2" fmla="*/ 2147483646 w 9"/>
                <a:gd name="T3" fmla="*/ 2147483646 h 32"/>
                <a:gd name="T4" fmla="*/ 2147483646 w 9"/>
                <a:gd name="T5" fmla="*/ 2147483646 h 32"/>
                <a:gd name="T6" fmla="*/ 0 w 9"/>
                <a:gd name="T7" fmla="*/ 214748364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0" name="Freeform 8">
              <a:extLst>
                <a:ext uri="{FF2B5EF4-FFF2-40B4-BE49-F238E27FC236}">
                  <a16:creationId xmlns="" xmlns:a16="http://schemas.microsoft.com/office/drawing/2014/main" id="{EBF2CAA2-C3D5-45CA-9B4C-2E726FBA8199}"/>
                </a:ext>
              </a:extLst>
            </p:cNvPr>
            <p:cNvSpPr>
              <a:spLocks/>
            </p:cNvSpPr>
            <p:nvPr/>
          </p:nvSpPr>
          <p:spPr bwMode="black">
            <a:xfrm>
              <a:off x="2257" y="2127"/>
              <a:ext cx="22" cy="71"/>
            </a:xfrm>
            <a:custGeom>
              <a:avLst/>
              <a:gdLst>
                <a:gd name="T0" fmla="*/ 2147483646 w 9"/>
                <a:gd name="T1" fmla="*/ 2147483646 h 30"/>
                <a:gd name="T2" fmla="*/ 2147483646 w 9"/>
                <a:gd name="T3" fmla="*/ 2147483646 h 30"/>
                <a:gd name="T4" fmla="*/ 2147483646 w 9"/>
                <a:gd name="T5" fmla="*/ 2147483646 h 30"/>
                <a:gd name="T6" fmla="*/ 2147483646 w 9"/>
                <a:gd name="T7" fmla="*/ 0 h 30"/>
                <a:gd name="T8" fmla="*/ 2147483646 w 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1" name="Freeform 9">
              <a:extLst>
                <a:ext uri="{FF2B5EF4-FFF2-40B4-BE49-F238E27FC236}">
                  <a16:creationId xmlns="" xmlns:a16="http://schemas.microsoft.com/office/drawing/2014/main" id="{0DD3B09B-3D52-421A-B059-949AA0421CE6}"/>
                </a:ext>
              </a:extLst>
            </p:cNvPr>
            <p:cNvSpPr>
              <a:spLocks/>
            </p:cNvSpPr>
            <p:nvPr/>
          </p:nvSpPr>
          <p:spPr bwMode="black">
            <a:xfrm>
              <a:off x="2231" y="2136"/>
              <a:ext cx="37" cy="65"/>
            </a:xfrm>
            <a:custGeom>
              <a:avLst/>
              <a:gdLst>
                <a:gd name="T0" fmla="*/ 0 w 15"/>
                <a:gd name="T1" fmla="*/ 0 h 27"/>
                <a:gd name="T2" fmla="*/ 2147483646 w 15"/>
                <a:gd name="T3" fmla="*/ 2147483646 h 27"/>
                <a:gd name="T4" fmla="*/ 2147483646 w 15"/>
                <a:gd name="T5" fmla="*/ 2147483646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2" name="Freeform 10">
              <a:extLst>
                <a:ext uri="{FF2B5EF4-FFF2-40B4-BE49-F238E27FC236}">
                  <a16:creationId xmlns="" xmlns:a16="http://schemas.microsoft.com/office/drawing/2014/main" id="{52960A36-37A8-4CF7-9F4F-0E1F0C853B5A}"/>
                </a:ext>
              </a:extLst>
            </p:cNvPr>
            <p:cNvSpPr>
              <a:spLocks/>
            </p:cNvSpPr>
            <p:nvPr/>
          </p:nvSpPr>
          <p:spPr bwMode="black">
            <a:xfrm>
              <a:off x="2210" y="2136"/>
              <a:ext cx="50" cy="67"/>
            </a:xfrm>
            <a:custGeom>
              <a:avLst/>
              <a:gdLst>
                <a:gd name="T0" fmla="*/ 0 w 21"/>
                <a:gd name="T1" fmla="*/ 2147483646 h 28"/>
                <a:gd name="T2" fmla="*/ 2147483646 w 21"/>
                <a:gd name="T3" fmla="*/ 2147483646 h 28"/>
                <a:gd name="T4" fmla="*/ 2147483646 w 21"/>
                <a:gd name="T5" fmla="*/ 0 h 28"/>
                <a:gd name="T6" fmla="*/ 0 w 21"/>
                <a:gd name="T7" fmla="*/ 214748364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3" name="Freeform 11">
              <a:extLst>
                <a:ext uri="{FF2B5EF4-FFF2-40B4-BE49-F238E27FC236}">
                  <a16:creationId xmlns="" xmlns:a16="http://schemas.microsoft.com/office/drawing/2014/main" id="{149173C9-DCAF-46C3-9227-3ADBA3E49BF8}"/>
                </a:ext>
              </a:extLst>
            </p:cNvPr>
            <p:cNvSpPr>
              <a:spLocks/>
            </p:cNvSpPr>
            <p:nvPr/>
          </p:nvSpPr>
          <p:spPr bwMode="black">
            <a:xfrm>
              <a:off x="2304" y="2148"/>
              <a:ext cx="31" cy="53"/>
            </a:xfrm>
            <a:custGeom>
              <a:avLst/>
              <a:gdLst>
                <a:gd name="T0" fmla="*/ 2147483646 w 13"/>
                <a:gd name="T1" fmla="*/ 2147483646 h 22"/>
                <a:gd name="T2" fmla="*/ 0 w 13"/>
                <a:gd name="T3" fmla="*/ 2147483646 h 22"/>
                <a:gd name="T4" fmla="*/ 2147483646 w 13"/>
                <a:gd name="T5" fmla="*/ 0 h 22"/>
                <a:gd name="T6" fmla="*/ 2147483646 w 13"/>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4" name="Freeform 12">
              <a:extLst>
                <a:ext uri="{FF2B5EF4-FFF2-40B4-BE49-F238E27FC236}">
                  <a16:creationId xmlns="" xmlns:a16="http://schemas.microsoft.com/office/drawing/2014/main" id="{003FB1C8-B55C-41AB-A4BB-AF50DA293723}"/>
                </a:ext>
              </a:extLst>
            </p:cNvPr>
            <p:cNvSpPr>
              <a:spLocks/>
            </p:cNvSpPr>
            <p:nvPr/>
          </p:nvSpPr>
          <p:spPr bwMode="black">
            <a:xfrm>
              <a:off x="2312" y="2148"/>
              <a:ext cx="44" cy="57"/>
            </a:xfrm>
            <a:custGeom>
              <a:avLst/>
              <a:gdLst>
                <a:gd name="T0" fmla="*/ 2147483646 w 19"/>
                <a:gd name="T1" fmla="*/ 0 h 24"/>
                <a:gd name="T2" fmla="*/ 0 w 19"/>
                <a:gd name="T3" fmla="*/ 2147483646 h 24"/>
                <a:gd name="T4" fmla="*/ 2147483646 w 19"/>
                <a:gd name="T5" fmla="*/ 2147483646 h 24"/>
                <a:gd name="T6" fmla="*/ 2147483646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5" name="Freeform 13">
              <a:extLst>
                <a:ext uri="{FF2B5EF4-FFF2-40B4-BE49-F238E27FC236}">
                  <a16:creationId xmlns="" xmlns:a16="http://schemas.microsoft.com/office/drawing/2014/main" id="{0BDF6AE2-E6C5-45AA-8426-721657E06F6A}"/>
                </a:ext>
              </a:extLst>
            </p:cNvPr>
            <p:cNvSpPr>
              <a:spLocks/>
            </p:cNvSpPr>
            <p:nvPr/>
          </p:nvSpPr>
          <p:spPr bwMode="black">
            <a:xfrm>
              <a:off x="2205" y="2148"/>
              <a:ext cx="47" cy="63"/>
            </a:xfrm>
            <a:custGeom>
              <a:avLst/>
              <a:gdLst>
                <a:gd name="T0" fmla="*/ 0 w 20"/>
                <a:gd name="T1" fmla="*/ 2147483646 h 26"/>
                <a:gd name="T2" fmla="*/ 2147483646 w 20"/>
                <a:gd name="T3" fmla="*/ 2147483646 h 26"/>
                <a:gd name="T4" fmla="*/ 2147483646 w 20"/>
                <a:gd name="T5" fmla="*/ 0 h 26"/>
                <a:gd name="T6" fmla="*/ 0 w 20"/>
                <a:gd name="T7" fmla="*/ 214748364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6" name="Freeform 14">
              <a:extLst>
                <a:ext uri="{FF2B5EF4-FFF2-40B4-BE49-F238E27FC236}">
                  <a16:creationId xmlns="" xmlns:a16="http://schemas.microsoft.com/office/drawing/2014/main" id="{BA60CC13-9BC7-452D-A849-4727D1839010}"/>
                </a:ext>
              </a:extLst>
            </p:cNvPr>
            <p:cNvSpPr>
              <a:spLocks/>
            </p:cNvSpPr>
            <p:nvPr/>
          </p:nvSpPr>
          <p:spPr bwMode="black">
            <a:xfrm>
              <a:off x="2321" y="2158"/>
              <a:ext cx="45" cy="52"/>
            </a:xfrm>
            <a:custGeom>
              <a:avLst/>
              <a:gdLst>
                <a:gd name="T0" fmla="*/ 2147483646 w 19"/>
                <a:gd name="T1" fmla="*/ 2147483646 h 22"/>
                <a:gd name="T2" fmla="*/ 2147483646 w 19"/>
                <a:gd name="T3" fmla="*/ 0 h 22"/>
                <a:gd name="T4" fmla="*/ 0 w 19"/>
                <a:gd name="T5" fmla="*/ 2147483646 h 22"/>
                <a:gd name="T6" fmla="*/ 2147483646 w 19"/>
                <a:gd name="T7" fmla="*/ 2147483646 h 22"/>
                <a:gd name="T8" fmla="*/ 2147483646 w 19"/>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7" name="Freeform 15">
              <a:extLst>
                <a:ext uri="{FF2B5EF4-FFF2-40B4-BE49-F238E27FC236}">
                  <a16:creationId xmlns="" xmlns:a16="http://schemas.microsoft.com/office/drawing/2014/main" id="{3CE8834F-6F46-4EB8-9267-4695214BD238}"/>
                </a:ext>
              </a:extLst>
            </p:cNvPr>
            <p:cNvSpPr>
              <a:spLocks/>
            </p:cNvSpPr>
            <p:nvPr/>
          </p:nvSpPr>
          <p:spPr bwMode="black">
            <a:xfrm>
              <a:off x="2205" y="2177"/>
              <a:ext cx="40" cy="40"/>
            </a:xfrm>
            <a:custGeom>
              <a:avLst/>
              <a:gdLst>
                <a:gd name="T0" fmla="*/ 0 w 17"/>
                <a:gd name="T1" fmla="*/ 2147483646 h 17"/>
                <a:gd name="T2" fmla="*/ 2147483646 w 17"/>
                <a:gd name="T3" fmla="*/ 2147483646 h 17"/>
                <a:gd name="T4" fmla="*/ 0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8" name="Freeform 16">
              <a:extLst>
                <a:ext uri="{FF2B5EF4-FFF2-40B4-BE49-F238E27FC236}">
                  <a16:creationId xmlns="" xmlns:a16="http://schemas.microsoft.com/office/drawing/2014/main" id="{48B6CF6C-9705-4251-ACEC-2C944F412BB6}"/>
                </a:ext>
              </a:extLst>
            </p:cNvPr>
            <p:cNvSpPr>
              <a:spLocks/>
            </p:cNvSpPr>
            <p:nvPr/>
          </p:nvSpPr>
          <p:spPr bwMode="black">
            <a:xfrm>
              <a:off x="2326" y="2179"/>
              <a:ext cx="41" cy="38"/>
            </a:xfrm>
            <a:custGeom>
              <a:avLst/>
              <a:gdLst>
                <a:gd name="T0" fmla="*/ 2147483646 w 17"/>
                <a:gd name="T1" fmla="*/ 2147483646 h 16"/>
                <a:gd name="T2" fmla="*/ 2147483646 w 17"/>
                <a:gd name="T3" fmla="*/ 0 h 16"/>
                <a:gd name="T4" fmla="*/ 0 w 17"/>
                <a:gd name="T5" fmla="*/ 2147483646 h 16"/>
                <a:gd name="T6" fmla="*/ 2147483646 w 17"/>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49" name="Freeform 17">
              <a:extLst>
                <a:ext uri="{FF2B5EF4-FFF2-40B4-BE49-F238E27FC236}">
                  <a16:creationId xmlns="" xmlns:a16="http://schemas.microsoft.com/office/drawing/2014/main" id="{785DE2A1-BB1E-4B15-8F3A-E79CCE7C5478}"/>
                </a:ext>
              </a:extLst>
            </p:cNvPr>
            <p:cNvSpPr>
              <a:spLocks/>
            </p:cNvSpPr>
            <p:nvPr/>
          </p:nvSpPr>
          <p:spPr bwMode="black">
            <a:xfrm>
              <a:off x="2205" y="2200"/>
              <a:ext cx="38" cy="24"/>
            </a:xfrm>
            <a:custGeom>
              <a:avLst/>
              <a:gdLst>
                <a:gd name="T0" fmla="*/ 0 w 16"/>
                <a:gd name="T1" fmla="*/ 2147483646 h 10"/>
                <a:gd name="T2" fmla="*/ 2147483646 w 16"/>
                <a:gd name="T3" fmla="*/ 2147483646 h 10"/>
                <a:gd name="T4" fmla="*/ 0 w 16"/>
                <a:gd name="T5" fmla="*/ 0 h 10"/>
                <a:gd name="T6" fmla="*/ 0 w 16"/>
                <a:gd name="T7" fmla="*/ 2147483646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50" name="Freeform 18">
              <a:extLst>
                <a:ext uri="{FF2B5EF4-FFF2-40B4-BE49-F238E27FC236}">
                  <a16:creationId xmlns="" xmlns:a16="http://schemas.microsoft.com/office/drawing/2014/main" id="{7D647C47-ED37-49C6-831A-DF2CB379AEE9}"/>
                </a:ext>
              </a:extLst>
            </p:cNvPr>
            <p:cNvSpPr>
              <a:spLocks/>
            </p:cNvSpPr>
            <p:nvPr/>
          </p:nvSpPr>
          <p:spPr bwMode="black">
            <a:xfrm>
              <a:off x="2330" y="2203"/>
              <a:ext cx="37" cy="22"/>
            </a:xfrm>
            <a:custGeom>
              <a:avLst/>
              <a:gdLst>
                <a:gd name="T0" fmla="*/ 2147483646 w 15"/>
                <a:gd name="T1" fmla="*/ 2147483646 h 9"/>
                <a:gd name="T2" fmla="*/ 2147483646 w 15"/>
                <a:gd name="T3" fmla="*/ 0 h 9"/>
                <a:gd name="T4" fmla="*/ 0 w 15"/>
                <a:gd name="T5" fmla="*/ 2147483646 h 9"/>
                <a:gd name="T6" fmla="*/ 2147483646 w 15"/>
                <a:gd name="T7" fmla="*/ 2147483646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51" name="Freeform 19">
              <a:extLst>
                <a:ext uri="{FF2B5EF4-FFF2-40B4-BE49-F238E27FC236}">
                  <a16:creationId xmlns="" xmlns:a16="http://schemas.microsoft.com/office/drawing/2014/main" id="{8CC37C49-97B1-4F51-9D7A-F945DF1239E2}"/>
                </a:ext>
              </a:extLst>
            </p:cNvPr>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52" name="Freeform 20">
              <a:extLst>
                <a:ext uri="{FF2B5EF4-FFF2-40B4-BE49-F238E27FC236}">
                  <a16:creationId xmlns="" xmlns:a16="http://schemas.microsoft.com/office/drawing/2014/main" id="{2E166C3D-DAA1-496A-829A-CA31F7CAC945}"/>
                </a:ext>
              </a:extLst>
            </p:cNvPr>
            <p:cNvSpPr>
              <a:spLocks/>
            </p:cNvSpPr>
            <p:nvPr/>
          </p:nvSpPr>
          <p:spPr bwMode="black">
            <a:xfrm>
              <a:off x="2330" y="2219"/>
              <a:ext cx="37" cy="14"/>
            </a:xfrm>
            <a:custGeom>
              <a:avLst/>
              <a:gdLst>
                <a:gd name="T0" fmla="*/ 2147483646 w 15"/>
                <a:gd name="T1" fmla="*/ 2147483646 h 6"/>
                <a:gd name="T2" fmla="*/ 2147483646 w 15"/>
                <a:gd name="T3" fmla="*/ 0 h 6"/>
                <a:gd name="T4" fmla="*/ 0 w 15"/>
                <a:gd name="T5" fmla="*/ 2147483646 h 6"/>
                <a:gd name="T6" fmla="*/ 2147483646 w 15"/>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53" name="Freeform 21">
              <a:extLst>
                <a:ext uri="{FF2B5EF4-FFF2-40B4-BE49-F238E27FC236}">
                  <a16:creationId xmlns="" xmlns:a16="http://schemas.microsoft.com/office/drawing/2014/main" id="{19366C02-F80E-4368-94DD-4032FB40149A}"/>
                </a:ext>
              </a:extLst>
            </p:cNvPr>
            <p:cNvSpPr>
              <a:spLocks/>
            </p:cNvSpPr>
            <p:nvPr/>
          </p:nvSpPr>
          <p:spPr bwMode="black">
            <a:xfrm>
              <a:off x="2321" y="2106"/>
              <a:ext cx="32" cy="42"/>
            </a:xfrm>
            <a:custGeom>
              <a:avLst/>
              <a:gdLst>
                <a:gd name="T0" fmla="*/ 2147483646 w 14"/>
                <a:gd name="T1" fmla="*/ 2147483646 h 18"/>
                <a:gd name="T2" fmla="*/ 0 w 14"/>
                <a:gd name="T3" fmla="*/ 2147483646 h 18"/>
                <a:gd name="T4" fmla="*/ 2147483646 w 14"/>
                <a:gd name="T5" fmla="*/ 214748364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54" name="Freeform 22">
              <a:extLst>
                <a:ext uri="{FF2B5EF4-FFF2-40B4-BE49-F238E27FC236}">
                  <a16:creationId xmlns="" xmlns:a16="http://schemas.microsoft.com/office/drawing/2014/main" id="{34E156E5-EEE2-4AB6-981F-55D33673BE47}"/>
                </a:ext>
              </a:extLst>
            </p:cNvPr>
            <p:cNvSpPr>
              <a:spLocks/>
            </p:cNvSpPr>
            <p:nvPr/>
          </p:nvSpPr>
          <p:spPr bwMode="black">
            <a:xfrm>
              <a:off x="2352" y="2127"/>
              <a:ext cx="0" cy="2"/>
            </a:xfrm>
            <a:custGeom>
              <a:avLst/>
              <a:gdLst>
                <a:gd name="T0" fmla="*/ 0 h 1"/>
                <a:gd name="T1" fmla="*/ 134217728 h 1"/>
                <a:gd name="T2" fmla="*/ 134217728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55" name="Freeform 23">
              <a:extLst>
                <a:ext uri="{FF2B5EF4-FFF2-40B4-BE49-F238E27FC236}">
                  <a16:creationId xmlns="" xmlns:a16="http://schemas.microsoft.com/office/drawing/2014/main" id="{9737345D-B42D-42F1-B484-41E853FD87DC}"/>
                </a:ext>
              </a:extLst>
            </p:cNvPr>
            <p:cNvSpPr>
              <a:spLocks/>
            </p:cNvSpPr>
            <p:nvPr/>
          </p:nvSpPr>
          <p:spPr bwMode="black">
            <a:xfrm>
              <a:off x="2217" y="2096"/>
              <a:ext cx="33" cy="43"/>
            </a:xfrm>
            <a:custGeom>
              <a:avLst/>
              <a:gdLst>
                <a:gd name="T0" fmla="*/ 2147483646 w 14"/>
                <a:gd name="T1" fmla="*/ 2147483646 h 18"/>
                <a:gd name="T2" fmla="*/ 0 w 14"/>
                <a:gd name="T3" fmla="*/ 2147483646 h 18"/>
                <a:gd name="T4" fmla="*/ 2147483646 w 14"/>
                <a:gd name="T5" fmla="*/ 2147483646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56" name="Freeform 24">
              <a:extLst>
                <a:ext uri="{FF2B5EF4-FFF2-40B4-BE49-F238E27FC236}">
                  <a16:creationId xmlns="" xmlns:a16="http://schemas.microsoft.com/office/drawing/2014/main" id="{A57E862A-DF7F-43E1-9DC9-F81F96949CFF}"/>
                </a:ext>
              </a:extLst>
            </p:cNvPr>
            <p:cNvSpPr>
              <a:spLocks/>
            </p:cNvSpPr>
            <p:nvPr/>
          </p:nvSpPr>
          <p:spPr bwMode="black">
            <a:xfrm>
              <a:off x="2269" y="2084"/>
              <a:ext cx="36" cy="38"/>
            </a:xfrm>
            <a:custGeom>
              <a:avLst/>
              <a:gdLst>
                <a:gd name="T0" fmla="*/ 2147483646 w 15"/>
                <a:gd name="T1" fmla="*/ 2147483646 h 16"/>
                <a:gd name="T2" fmla="*/ 2147483646 w 15"/>
                <a:gd name="T3" fmla="*/ 2147483646 h 16"/>
                <a:gd name="T4" fmla="*/ 2147483646 w 15"/>
                <a:gd name="T5" fmla="*/ 0 h 16"/>
                <a:gd name="T6" fmla="*/ 0 w 15"/>
                <a:gd name="T7" fmla="*/ 2147483646 h 16"/>
                <a:gd name="T8" fmla="*/ 2147483646 w 15"/>
                <a:gd name="T9" fmla="*/ 214748364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2313" name="Rectangle 25">
              <a:extLst>
                <a:ext uri="{FF2B5EF4-FFF2-40B4-BE49-F238E27FC236}">
                  <a16:creationId xmlns="" xmlns:a16="http://schemas.microsoft.com/office/drawing/2014/main" id="{6C0DB646-BF8E-4398-A43F-DA215890B9A5}"/>
                </a:ext>
              </a:extLst>
            </p:cNvPr>
            <p:cNvSpPr>
              <a:spLocks noChangeArrowheads="1"/>
            </p:cNvSpPr>
            <p:nvPr/>
          </p:nvSpPr>
          <p:spPr bwMode="black">
            <a:xfrm>
              <a:off x="2552" y="2148"/>
              <a:ext cx="15" cy="85"/>
            </a:xfrm>
            <a:prstGeom prst="rect">
              <a:avLst/>
            </a:prstGeom>
            <a:solidFill>
              <a:srgbClr val="216A8B"/>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latin typeface="Arial Narrow" panose="020B0606020202030204" pitchFamily="34" charset="0"/>
              </a:endParaRPr>
            </a:p>
          </p:txBody>
        </p:sp>
        <p:sp>
          <p:nvSpPr>
            <p:cNvPr id="18458" name="Freeform 26">
              <a:extLst>
                <a:ext uri="{FF2B5EF4-FFF2-40B4-BE49-F238E27FC236}">
                  <a16:creationId xmlns="" xmlns:a16="http://schemas.microsoft.com/office/drawing/2014/main" id="{B8A0B5DC-BED6-4971-9DE3-6AAADCB9D8D9}"/>
                </a:ext>
              </a:extLst>
            </p:cNvPr>
            <p:cNvSpPr>
              <a:spLocks noEditPoints="1"/>
            </p:cNvSpPr>
            <p:nvPr/>
          </p:nvSpPr>
          <p:spPr bwMode="black">
            <a:xfrm>
              <a:off x="2422" y="2148"/>
              <a:ext cx="126" cy="85"/>
            </a:xfrm>
            <a:custGeom>
              <a:avLst/>
              <a:gdLst>
                <a:gd name="T0" fmla="*/ 97 w 125"/>
                <a:gd name="T1" fmla="*/ 50 h 85"/>
                <a:gd name="T2" fmla="*/ 109 w 125"/>
                <a:gd name="T3" fmla="*/ 14 h 85"/>
                <a:gd name="T4" fmla="*/ 109 w 125"/>
                <a:gd name="T5" fmla="*/ 14 h 85"/>
                <a:gd name="T6" fmla="*/ 121 w 125"/>
                <a:gd name="T7" fmla="*/ 50 h 85"/>
                <a:gd name="T8" fmla="*/ 97 w 125"/>
                <a:gd name="T9" fmla="*/ 50 h 85"/>
                <a:gd name="T10" fmla="*/ 99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85 w 125"/>
                <a:gd name="T39" fmla="*/ 85 h 85"/>
                <a:gd name="T40" fmla="*/ 92 w 125"/>
                <a:gd name="T41" fmla="*/ 62 h 85"/>
                <a:gd name="T42" fmla="*/ 123 w 125"/>
                <a:gd name="T43" fmla="*/ 62 h 85"/>
                <a:gd name="T44" fmla="*/ 132 w 125"/>
                <a:gd name="T45" fmla="*/ 85 h 85"/>
                <a:gd name="T46" fmla="*/ 147 w 125"/>
                <a:gd name="T47" fmla="*/ 85 h 85"/>
                <a:gd name="T48" fmla="*/ 118 w 125"/>
                <a:gd name="T49" fmla="*/ 0 h 85"/>
                <a:gd name="T50" fmla="*/ 99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59" name="Freeform 27">
              <a:extLst>
                <a:ext uri="{FF2B5EF4-FFF2-40B4-BE49-F238E27FC236}">
                  <a16:creationId xmlns="" xmlns:a16="http://schemas.microsoft.com/office/drawing/2014/main" id="{F9A83380-1F6F-46AE-8696-0E7B972BECB4}"/>
                </a:ext>
              </a:extLst>
            </p:cNvPr>
            <p:cNvSpPr>
              <a:spLocks/>
            </p:cNvSpPr>
            <p:nvPr/>
          </p:nvSpPr>
          <p:spPr bwMode="black">
            <a:xfrm>
              <a:off x="3006" y="2148"/>
              <a:ext cx="80" cy="85"/>
            </a:xfrm>
            <a:custGeom>
              <a:avLst/>
              <a:gdLst>
                <a:gd name="T0" fmla="*/ 2147483646 w 34"/>
                <a:gd name="T1" fmla="*/ 2147483646 h 36"/>
                <a:gd name="T2" fmla="*/ 2147483646 w 34"/>
                <a:gd name="T3" fmla="*/ 0 h 36"/>
                <a:gd name="T4" fmla="*/ 0 w 34"/>
                <a:gd name="T5" fmla="*/ 0 h 36"/>
                <a:gd name="T6" fmla="*/ 0 w 34"/>
                <a:gd name="T7" fmla="*/ 2147483646 h 36"/>
                <a:gd name="T8" fmla="*/ 2147483646 w 34"/>
                <a:gd name="T9" fmla="*/ 2147483646 h 36"/>
                <a:gd name="T10" fmla="*/ 2147483646 w 34"/>
                <a:gd name="T11" fmla="*/ 2147483646 h 36"/>
                <a:gd name="T12" fmla="*/ 2147483646 w 34"/>
                <a:gd name="T13" fmla="*/ 2147483646 h 36"/>
                <a:gd name="T14" fmla="*/ 2147483646 w 34"/>
                <a:gd name="T15" fmla="*/ 2147483646 h 36"/>
                <a:gd name="T16" fmla="*/ 2147483646 w 34"/>
                <a:gd name="T17" fmla="*/ 2147483646 h 36"/>
                <a:gd name="T18" fmla="*/ 2147483646 w 34"/>
                <a:gd name="T19" fmla="*/ 2147483646 h 36"/>
                <a:gd name="T20" fmla="*/ 2147483646 w 34"/>
                <a:gd name="T21" fmla="*/ 2147483646 h 36"/>
                <a:gd name="T22" fmla="*/ 2147483646 w 34"/>
                <a:gd name="T23" fmla="*/ 0 h 36"/>
                <a:gd name="T24" fmla="*/ 2147483646 w 34"/>
                <a:gd name="T25" fmla="*/ 0 h 36"/>
                <a:gd name="T26" fmla="*/ 2147483646 w 34"/>
                <a:gd name="T27" fmla="*/ 214748364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0" name="Freeform 28">
              <a:extLst>
                <a:ext uri="{FF2B5EF4-FFF2-40B4-BE49-F238E27FC236}">
                  <a16:creationId xmlns="" xmlns:a16="http://schemas.microsoft.com/office/drawing/2014/main" id="{BE1849B8-15A0-4EC6-A0EF-37562647675B}"/>
                </a:ext>
              </a:extLst>
            </p:cNvPr>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1" name="Freeform 29">
              <a:extLst>
                <a:ext uri="{FF2B5EF4-FFF2-40B4-BE49-F238E27FC236}">
                  <a16:creationId xmlns="" xmlns:a16="http://schemas.microsoft.com/office/drawing/2014/main" id="{A0DE1527-4B21-48CA-A614-2367A68E4002}"/>
                </a:ext>
              </a:extLst>
            </p:cNvPr>
            <p:cNvSpPr>
              <a:spLocks/>
            </p:cNvSpPr>
            <p:nvPr/>
          </p:nvSpPr>
          <p:spPr bwMode="black">
            <a:xfrm>
              <a:off x="3176" y="2148"/>
              <a:ext cx="68" cy="85"/>
            </a:xfrm>
            <a:custGeom>
              <a:avLst/>
              <a:gdLst>
                <a:gd name="T0" fmla="*/ 2147483646 w 29"/>
                <a:gd name="T1" fmla="*/ 2147483646 h 36"/>
                <a:gd name="T2" fmla="*/ 2147483646 w 29"/>
                <a:gd name="T3" fmla="*/ 0 h 36"/>
                <a:gd name="T4" fmla="*/ 0 w 29"/>
                <a:gd name="T5" fmla="*/ 0 h 36"/>
                <a:gd name="T6" fmla="*/ 0 w 29"/>
                <a:gd name="T7" fmla="*/ 2147483646 h 36"/>
                <a:gd name="T8" fmla="*/ 2147483646 w 29"/>
                <a:gd name="T9" fmla="*/ 2147483646 h 36"/>
                <a:gd name="T10" fmla="*/ 2147483646 w 29"/>
                <a:gd name="T11" fmla="*/ 2147483646 h 36"/>
                <a:gd name="T12" fmla="*/ 2147483646 w 29"/>
                <a:gd name="T13" fmla="*/ 2147483646 h 36"/>
                <a:gd name="T14" fmla="*/ 2147483646 w 29"/>
                <a:gd name="T15" fmla="*/ 2147483646 h 36"/>
                <a:gd name="T16" fmla="*/ 2147483646 w 29"/>
                <a:gd name="T17" fmla="*/ 0 h 36"/>
                <a:gd name="T18" fmla="*/ 2147483646 w 29"/>
                <a:gd name="T19" fmla="*/ 0 h 36"/>
                <a:gd name="T20" fmla="*/ 2147483646 w 29"/>
                <a:gd name="T21" fmla="*/ 214748364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2" name="Freeform 30">
              <a:extLst>
                <a:ext uri="{FF2B5EF4-FFF2-40B4-BE49-F238E27FC236}">
                  <a16:creationId xmlns="" xmlns:a16="http://schemas.microsoft.com/office/drawing/2014/main" id="{FBAFC517-B0FE-4782-A3CA-BD1714BF1324}"/>
                </a:ext>
              </a:extLst>
            </p:cNvPr>
            <p:cNvSpPr>
              <a:spLocks/>
            </p:cNvSpPr>
            <p:nvPr/>
          </p:nvSpPr>
          <p:spPr bwMode="black">
            <a:xfrm>
              <a:off x="3459" y="2148"/>
              <a:ext cx="50" cy="85"/>
            </a:xfrm>
            <a:custGeom>
              <a:avLst/>
              <a:gdLst>
                <a:gd name="T0" fmla="*/ 2147483646 w 21"/>
                <a:gd name="T1" fmla="*/ 2147483646 h 36"/>
                <a:gd name="T2" fmla="*/ 2147483646 w 21"/>
                <a:gd name="T3" fmla="*/ 2147483646 h 36"/>
                <a:gd name="T4" fmla="*/ 2147483646 w 21"/>
                <a:gd name="T5" fmla="*/ 2147483646 h 36"/>
                <a:gd name="T6" fmla="*/ 2147483646 w 21"/>
                <a:gd name="T7" fmla="*/ 2147483646 h 36"/>
                <a:gd name="T8" fmla="*/ 2147483646 w 21"/>
                <a:gd name="T9" fmla="*/ 2147483646 h 36"/>
                <a:gd name="T10" fmla="*/ 2147483646 w 21"/>
                <a:gd name="T11" fmla="*/ 2147483646 h 36"/>
                <a:gd name="T12" fmla="*/ 2147483646 w 21"/>
                <a:gd name="T13" fmla="*/ 2147483646 h 36"/>
                <a:gd name="T14" fmla="*/ 2147483646 w 21"/>
                <a:gd name="T15" fmla="*/ 2147483646 h 36"/>
                <a:gd name="T16" fmla="*/ 2147483646 w 21"/>
                <a:gd name="T17" fmla="*/ 0 h 36"/>
                <a:gd name="T18" fmla="*/ 0 w 21"/>
                <a:gd name="T19" fmla="*/ 0 h 36"/>
                <a:gd name="T20" fmla="*/ 0 w 21"/>
                <a:gd name="T21" fmla="*/ 2147483646 h 36"/>
                <a:gd name="T22" fmla="*/ 2147483646 w 21"/>
                <a:gd name="T23" fmla="*/ 2147483646 h 36"/>
                <a:gd name="T24" fmla="*/ 2147483646 w 21"/>
                <a:gd name="T25" fmla="*/ 214748364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3" name="Freeform 31">
              <a:extLst>
                <a:ext uri="{FF2B5EF4-FFF2-40B4-BE49-F238E27FC236}">
                  <a16:creationId xmlns="" xmlns:a16="http://schemas.microsoft.com/office/drawing/2014/main" id="{9D7AA3B8-94F6-4F32-B69C-16CD1F58E7CB}"/>
                </a:ext>
              </a:extLst>
            </p:cNvPr>
            <p:cNvSpPr>
              <a:spLocks/>
            </p:cNvSpPr>
            <p:nvPr/>
          </p:nvSpPr>
          <p:spPr bwMode="black">
            <a:xfrm>
              <a:off x="3258" y="2148"/>
              <a:ext cx="194" cy="85"/>
            </a:xfrm>
            <a:custGeom>
              <a:avLst/>
              <a:gdLst>
                <a:gd name="T0" fmla="*/ 2147483646 w 82"/>
                <a:gd name="T1" fmla="*/ 0 h 36"/>
                <a:gd name="T2" fmla="*/ 2147483646 w 82"/>
                <a:gd name="T3" fmla="*/ 0 h 36"/>
                <a:gd name="T4" fmla="*/ 2147483646 w 82"/>
                <a:gd name="T5" fmla="*/ 0 h 36"/>
                <a:gd name="T6" fmla="*/ 2147483646 w 82"/>
                <a:gd name="T7" fmla="*/ 2147483646 h 36"/>
                <a:gd name="T8" fmla="*/ 2147483646 w 82"/>
                <a:gd name="T9" fmla="*/ 0 h 36"/>
                <a:gd name="T10" fmla="*/ 2147483646 w 82"/>
                <a:gd name="T11" fmla="*/ 0 h 36"/>
                <a:gd name="T12" fmla="*/ 2147483646 w 82"/>
                <a:gd name="T13" fmla="*/ 2147483646 h 36"/>
                <a:gd name="T14" fmla="*/ 2147483646 w 82"/>
                <a:gd name="T15" fmla="*/ 2147483646 h 36"/>
                <a:gd name="T16" fmla="*/ 2147483646 w 82"/>
                <a:gd name="T17" fmla="*/ 2147483646 h 36"/>
                <a:gd name="T18" fmla="*/ 2147483646 w 82"/>
                <a:gd name="T19" fmla="*/ 2147483646 h 36"/>
                <a:gd name="T20" fmla="*/ 2147483646 w 82"/>
                <a:gd name="T21" fmla="*/ 2147483646 h 36"/>
                <a:gd name="T22" fmla="*/ 2147483646 w 82"/>
                <a:gd name="T23" fmla="*/ 2147483646 h 36"/>
                <a:gd name="T24" fmla="*/ 2147483646 w 82"/>
                <a:gd name="T25" fmla="*/ 2147483646 h 36"/>
                <a:gd name="T26" fmla="*/ 2147483646 w 82"/>
                <a:gd name="T27" fmla="*/ 2147483646 h 36"/>
                <a:gd name="T28" fmla="*/ 2147483646 w 82"/>
                <a:gd name="T29" fmla="*/ 0 h 36"/>
                <a:gd name="T30" fmla="*/ 0 w 82"/>
                <a:gd name="T31" fmla="*/ 0 h 36"/>
                <a:gd name="T32" fmla="*/ 0 w 82"/>
                <a:gd name="T33" fmla="*/ 2147483646 h 36"/>
                <a:gd name="T34" fmla="*/ 2147483646 w 82"/>
                <a:gd name="T35" fmla="*/ 2147483646 h 36"/>
                <a:gd name="T36" fmla="*/ 2147483646 w 82"/>
                <a:gd name="T37" fmla="*/ 2147483646 h 36"/>
                <a:gd name="T38" fmla="*/ 2147483646 w 82"/>
                <a:gd name="T39" fmla="*/ 2147483646 h 36"/>
                <a:gd name="T40" fmla="*/ 2147483646 w 82"/>
                <a:gd name="T41" fmla="*/ 2147483646 h 36"/>
                <a:gd name="T42" fmla="*/ 2147483646 w 82"/>
                <a:gd name="T43" fmla="*/ 2147483646 h 36"/>
                <a:gd name="T44" fmla="*/ 2147483646 w 82"/>
                <a:gd name="T45" fmla="*/ 2147483646 h 36"/>
                <a:gd name="T46" fmla="*/ 2147483646 w 82"/>
                <a:gd name="T47" fmla="*/ 2147483646 h 36"/>
                <a:gd name="T48" fmla="*/ 2147483646 w 82"/>
                <a:gd name="T49" fmla="*/ 2147483646 h 36"/>
                <a:gd name="T50" fmla="*/ 2147483646 w 82"/>
                <a:gd name="T51" fmla="*/ 2147483646 h 36"/>
                <a:gd name="T52" fmla="*/ 2147483646 w 82"/>
                <a:gd name="T53" fmla="*/ 2147483646 h 36"/>
                <a:gd name="T54" fmla="*/ 2147483646 w 82"/>
                <a:gd name="T55" fmla="*/ 2147483646 h 36"/>
                <a:gd name="T56" fmla="*/ 2147483646 w 82"/>
                <a:gd name="T57" fmla="*/ 0 h 36"/>
                <a:gd name="T58" fmla="*/ 214748364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4" name="Freeform 32">
              <a:extLst>
                <a:ext uri="{FF2B5EF4-FFF2-40B4-BE49-F238E27FC236}">
                  <a16:creationId xmlns="" xmlns:a16="http://schemas.microsoft.com/office/drawing/2014/main" id="{24E5A662-44DD-41C2-9B61-1B06C6F8B53B}"/>
                </a:ext>
              </a:extLst>
            </p:cNvPr>
            <p:cNvSpPr>
              <a:spLocks noEditPoints="1"/>
            </p:cNvSpPr>
            <p:nvPr/>
          </p:nvSpPr>
          <p:spPr bwMode="black">
            <a:xfrm>
              <a:off x="2874" y="2148"/>
              <a:ext cx="121" cy="85"/>
            </a:xfrm>
            <a:custGeom>
              <a:avLst/>
              <a:gdLst>
                <a:gd name="T0" fmla="*/ 2147483646 w 51"/>
                <a:gd name="T1" fmla="*/ 2147483646 h 36"/>
                <a:gd name="T2" fmla="*/ 2147483646 w 51"/>
                <a:gd name="T3" fmla="*/ 2147483646 h 36"/>
                <a:gd name="T4" fmla="*/ 2147483646 w 51"/>
                <a:gd name="T5" fmla="*/ 2147483646 h 36"/>
                <a:gd name="T6" fmla="*/ 2147483646 w 51"/>
                <a:gd name="T7" fmla="*/ 2147483646 h 36"/>
                <a:gd name="T8" fmla="*/ 2147483646 w 51"/>
                <a:gd name="T9" fmla="*/ 2147483646 h 36"/>
                <a:gd name="T10" fmla="*/ 2147483646 w 51"/>
                <a:gd name="T11" fmla="*/ 2147483646 h 36"/>
                <a:gd name="T12" fmla="*/ 2147483646 w 51"/>
                <a:gd name="T13" fmla="*/ 2147483646 h 36"/>
                <a:gd name="T14" fmla="*/ 2147483646 w 51"/>
                <a:gd name="T15" fmla="*/ 2147483646 h 36"/>
                <a:gd name="T16" fmla="*/ 2147483646 w 51"/>
                <a:gd name="T17" fmla="*/ 2147483646 h 36"/>
                <a:gd name="T18" fmla="*/ 2147483646 w 51"/>
                <a:gd name="T19" fmla="*/ 2147483646 h 36"/>
                <a:gd name="T20" fmla="*/ 2147483646 w 51"/>
                <a:gd name="T21" fmla="*/ 0 h 36"/>
                <a:gd name="T22" fmla="*/ 2147483646 w 51"/>
                <a:gd name="T23" fmla="*/ 0 h 36"/>
                <a:gd name="T24" fmla="*/ 2147483646 w 51"/>
                <a:gd name="T25" fmla="*/ 2147483646 h 36"/>
                <a:gd name="T26" fmla="*/ 2147483646 w 51"/>
                <a:gd name="T27" fmla="*/ 2147483646 h 36"/>
                <a:gd name="T28" fmla="*/ 2147483646 w 51"/>
                <a:gd name="T29" fmla="*/ 2147483646 h 36"/>
                <a:gd name="T30" fmla="*/ 2147483646 w 51"/>
                <a:gd name="T31" fmla="*/ 2147483646 h 36"/>
                <a:gd name="T32" fmla="*/ 2147483646 w 51"/>
                <a:gd name="T33" fmla="*/ 2147483646 h 36"/>
                <a:gd name="T34" fmla="*/ 2147483646 w 51"/>
                <a:gd name="T35" fmla="*/ 2147483646 h 36"/>
                <a:gd name="T36" fmla="*/ 2147483646 w 51"/>
                <a:gd name="T37" fmla="*/ 2147483646 h 36"/>
                <a:gd name="T38" fmla="*/ 2147483646 w 51"/>
                <a:gd name="T39" fmla="*/ 2147483646 h 36"/>
                <a:gd name="T40" fmla="*/ 2147483646 w 51"/>
                <a:gd name="T41" fmla="*/ 2147483646 h 36"/>
                <a:gd name="T42" fmla="*/ 2147483646 w 51"/>
                <a:gd name="T43" fmla="*/ 2147483646 h 36"/>
                <a:gd name="T44" fmla="*/ 2147483646 w 51"/>
                <a:gd name="T45" fmla="*/ 0 h 36"/>
                <a:gd name="T46" fmla="*/ 0 w 51"/>
                <a:gd name="T47" fmla="*/ 0 h 36"/>
                <a:gd name="T48" fmla="*/ 0 w 51"/>
                <a:gd name="T49" fmla="*/ 2147483646 h 36"/>
                <a:gd name="T50" fmla="*/ 2147483646 w 51"/>
                <a:gd name="T51" fmla="*/ 2147483646 h 36"/>
                <a:gd name="T52" fmla="*/ 2147483646 w 51"/>
                <a:gd name="T53" fmla="*/ 2147483646 h 36"/>
                <a:gd name="T54" fmla="*/ 2147483646 w 51"/>
                <a:gd name="T55" fmla="*/ 2147483646 h 36"/>
                <a:gd name="T56" fmla="*/ 2147483646 w 51"/>
                <a:gd name="T57" fmla="*/ 2147483646 h 36"/>
                <a:gd name="T58" fmla="*/ 2147483646 w 51"/>
                <a:gd name="T59" fmla="*/ 2147483646 h 36"/>
                <a:gd name="T60" fmla="*/ 2147483646 w 51"/>
                <a:gd name="T61" fmla="*/ 2147483646 h 36"/>
                <a:gd name="T62" fmla="*/ 2147483646 w 51"/>
                <a:gd name="T63" fmla="*/ 214748364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5" name="Freeform 33">
              <a:extLst>
                <a:ext uri="{FF2B5EF4-FFF2-40B4-BE49-F238E27FC236}">
                  <a16:creationId xmlns="" xmlns:a16="http://schemas.microsoft.com/office/drawing/2014/main" id="{1015E2DD-466B-4B95-A3A9-DB41A85E108E}"/>
                </a:ext>
              </a:extLst>
            </p:cNvPr>
            <p:cNvSpPr>
              <a:spLocks noEditPoints="1"/>
            </p:cNvSpPr>
            <p:nvPr/>
          </p:nvSpPr>
          <p:spPr bwMode="black">
            <a:xfrm>
              <a:off x="2642" y="2148"/>
              <a:ext cx="121" cy="85"/>
            </a:xfrm>
            <a:custGeom>
              <a:avLst/>
              <a:gdLst>
                <a:gd name="T0" fmla="*/ 2147483646 w 51"/>
                <a:gd name="T1" fmla="*/ 2147483646 h 36"/>
                <a:gd name="T2" fmla="*/ 2147483646 w 51"/>
                <a:gd name="T3" fmla="*/ 2147483646 h 36"/>
                <a:gd name="T4" fmla="*/ 2147483646 w 51"/>
                <a:gd name="T5" fmla="*/ 2147483646 h 36"/>
                <a:gd name="T6" fmla="*/ 2147483646 w 51"/>
                <a:gd name="T7" fmla="*/ 2147483646 h 36"/>
                <a:gd name="T8" fmla="*/ 2147483646 w 51"/>
                <a:gd name="T9" fmla="*/ 2147483646 h 36"/>
                <a:gd name="T10" fmla="*/ 2147483646 w 51"/>
                <a:gd name="T11" fmla="*/ 2147483646 h 36"/>
                <a:gd name="T12" fmla="*/ 2147483646 w 51"/>
                <a:gd name="T13" fmla="*/ 2147483646 h 36"/>
                <a:gd name="T14" fmla="*/ 2147483646 w 51"/>
                <a:gd name="T15" fmla="*/ 2147483646 h 36"/>
                <a:gd name="T16" fmla="*/ 2147483646 w 51"/>
                <a:gd name="T17" fmla="*/ 2147483646 h 36"/>
                <a:gd name="T18" fmla="*/ 2147483646 w 51"/>
                <a:gd name="T19" fmla="*/ 2147483646 h 36"/>
                <a:gd name="T20" fmla="*/ 2147483646 w 51"/>
                <a:gd name="T21" fmla="*/ 0 h 36"/>
                <a:gd name="T22" fmla="*/ 2147483646 w 51"/>
                <a:gd name="T23" fmla="*/ 0 h 36"/>
                <a:gd name="T24" fmla="*/ 2147483646 w 51"/>
                <a:gd name="T25" fmla="*/ 2147483646 h 36"/>
                <a:gd name="T26" fmla="*/ 2147483646 w 51"/>
                <a:gd name="T27" fmla="*/ 2147483646 h 36"/>
                <a:gd name="T28" fmla="*/ 2147483646 w 51"/>
                <a:gd name="T29" fmla="*/ 2147483646 h 36"/>
                <a:gd name="T30" fmla="*/ 2147483646 w 51"/>
                <a:gd name="T31" fmla="*/ 2147483646 h 36"/>
                <a:gd name="T32" fmla="*/ 2147483646 w 51"/>
                <a:gd name="T33" fmla="*/ 2147483646 h 36"/>
                <a:gd name="T34" fmla="*/ 2147483646 w 51"/>
                <a:gd name="T35" fmla="*/ 2147483646 h 36"/>
                <a:gd name="T36" fmla="*/ 2147483646 w 51"/>
                <a:gd name="T37" fmla="*/ 2147483646 h 36"/>
                <a:gd name="T38" fmla="*/ 2147483646 w 51"/>
                <a:gd name="T39" fmla="*/ 2147483646 h 36"/>
                <a:gd name="T40" fmla="*/ 2147483646 w 51"/>
                <a:gd name="T41" fmla="*/ 2147483646 h 36"/>
                <a:gd name="T42" fmla="*/ 2147483646 w 51"/>
                <a:gd name="T43" fmla="*/ 2147483646 h 36"/>
                <a:gd name="T44" fmla="*/ 2147483646 w 51"/>
                <a:gd name="T45" fmla="*/ 0 h 36"/>
                <a:gd name="T46" fmla="*/ 0 w 51"/>
                <a:gd name="T47" fmla="*/ 0 h 36"/>
                <a:gd name="T48" fmla="*/ 0 w 51"/>
                <a:gd name="T49" fmla="*/ 2147483646 h 36"/>
                <a:gd name="T50" fmla="*/ 2147483646 w 51"/>
                <a:gd name="T51" fmla="*/ 2147483646 h 36"/>
                <a:gd name="T52" fmla="*/ 2147483646 w 51"/>
                <a:gd name="T53" fmla="*/ 2147483646 h 36"/>
                <a:gd name="T54" fmla="*/ 2147483646 w 51"/>
                <a:gd name="T55" fmla="*/ 2147483646 h 36"/>
                <a:gd name="T56" fmla="*/ 2147483646 w 51"/>
                <a:gd name="T57" fmla="*/ 2147483646 h 36"/>
                <a:gd name="T58" fmla="*/ 2147483646 w 51"/>
                <a:gd name="T59" fmla="*/ 2147483646 h 36"/>
                <a:gd name="T60" fmla="*/ 2147483646 w 51"/>
                <a:gd name="T61" fmla="*/ 2147483646 h 36"/>
                <a:gd name="T62" fmla="*/ 2147483646 w 51"/>
                <a:gd name="T63" fmla="*/ 214748364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6" name="Freeform 34">
              <a:extLst>
                <a:ext uri="{FF2B5EF4-FFF2-40B4-BE49-F238E27FC236}">
                  <a16:creationId xmlns="" xmlns:a16="http://schemas.microsoft.com/office/drawing/2014/main" id="{581DD9CC-8076-4E80-93B6-D8D8E6A0B569}"/>
                </a:ext>
              </a:extLst>
            </p:cNvPr>
            <p:cNvSpPr>
              <a:spLocks noEditPoints="1"/>
            </p:cNvSpPr>
            <p:nvPr/>
          </p:nvSpPr>
          <p:spPr bwMode="black">
            <a:xfrm>
              <a:off x="2807" y="2148"/>
              <a:ext cx="59" cy="85"/>
            </a:xfrm>
            <a:custGeom>
              <a:avLst/>
              <a:gdLst>
                <a:gd name="T0" fmla="*/ 2147483646 w 25"/>
                <a:gd name="T1" fmla="*/ 2147483646 h 36"/>
                <a:gd name="T2" fmla="*/ 2147483646 w 25"/>
                <a:gd name="T3" fmla="*/ 2147483646 h 36"/>
                <a:gd name="T4" fmla="*/ 2147483646 w 25"/>
                <a:gd name="T5" fmla="*/ 2147483646 h 36"/>
                <a:gd name="T6" fmla="*/ 2147483646 w 25"/>
                <a:gd name="T7" fmla="*/ 2147483646 h 36"/>
                <a:gd name="T8" fmla="*/ 2147483646 w 25"/>
                <a:gd name="T9" fmla="*/ 2147483646 h 36"/>
                <a:gd name="T10" fmla="*/ 2147483646 w 25"/>
                <a:gd name="T11" fmla="*/ 2147483646 h 36"/>
                <a:gd name="T12" fmla="*/ 2147483646 w 25"/>
                <a:gd name="T13" fmla="*/ 2147483646 h 36"/>
                <a:gd name="T14" fmla="*/ 2147483646 w 25"/>
                <a:gd name="T15" fmla="*/ 0 h 36"/>
                <a:gd name="T16" fmla="*/ 0 w 25"/>
                <a:gd name="T17" fmla="*/ 0 h 36"/>
                <a:gd name="T18" fmla="*/ 0 w 25"/>
                <a:gd name="T19" fmla="*/ 2147483646 h 36"/>
                <a:gd name="T20" fmla="*/ 0 w 25"/>
                <a:gd name="T21" fmla="*/ 2147483646 h 36"/>
                <a:gd name="T22" fmla="*/ 2147483646 w 25"/>
                <a:gd name="T23" fmla="*/ 2147483646 h 36"/>
                <a:gd name="T24" fmla="*/ 2147483646 w 25"/>
                <a:gd name="T25" fmla="*/ 2147483646 h 36"/>
                <a:gd name="T26" fmla="*/ 2147483646 w 25"/>
                <a:gd name="T27" fmla="*/ 2147483646 h 36"/>
                <a:gd name="T28" fmla="*/ 2147483646 w 25"/>
                <a:gd name="T29" fmla="*/ 2147483646 h 36"/>
                <a:gd name="T30" fmla="*/ 2147483646 w 25"/>
                <a:gd name="T31" fmla="*/ 2147483646 h 36"/>
                <a:gd name="T32" fmla="*/ 2147483646 w 25"/>
                <a:gd name="T33" fmla="*/ 214748364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7" name="Freeform 35">
              <a:extLst>
                <a:ext uri="{FF2B5EF4-FFF2-40B4-BE49-F238E27FC236}">
                  <a16:creationId xmlns="" xmlns:a16="http://schemas.microsoft.com/office/drawing/2014/main" id="{0A1574AD-2F80-4AD4-8DFF-266CF963404A}"/>
                </a:ext>
              </a:extLst>
            </p:cNvPr>
            <p:cNvSpPr>
              <a:spLocks/>
            </p:cNvSpPr>
            <p:nvPr/>
          </p:nvSpPr>
          <p:spPr bwMode="black">
            <a:xfrm>
              <a:off x="2578" y="2147"/>
              <a:ext cx="56" cy="86"/>
            </a:xfrm>
            <a:custGeom>
              <a:avLst/>
              <a:gdLst>
                <a:gd name="T0" fmla="*/ 2147483646 w 23"/>
                <a:gd name="T1" fmla="*/ 2147483646 h 37"/>
                <a:gd name="T2" fmla="*/ 2147483646 w 23"/>
                <a:gd name="T3" fmla="*/ 2147483646 h 37"/>
                <a:gd name="T4" fmla="*/ 2147483646 w 23"/>
                <a:gd name="T5" fmla="*/ 2147483646 h 37"/>
                <a:gd name="T6" fmla="*/ 2147483646 w 23"/>
                <a:gd name="T7" fmla="*/ 2147483646 h 37"/>
                <a:gd name="T8" fmla="*/ 2147483646 w 23"/>
                <a:gd name="T9" fmla="*/ 2147483646 h 37"/>
                <a:gd name="T10" fmla="*/ 2147483646 w 23"/>
                <a:gd name="T11" fmla="*/ 0 h 37"/>
                <a:gd name="T12" fmla="*/ 0 w 23"/>
                <a:gd name="T13" fmla="*/ 2147483646 h 37"/>
                <a:gd name="T14" fmla="*/ 2147483646 w 23"/>
                <a:gd name="T15" fmla="*/ 2147483646 h 37"/>
                <a:gd name="T16" fmla="*/ 2147483646 w 23"/>
                <a:gd name="T17" fmla="*/ 2147483646 h 37"/>
                <a:gd name="T18" fmla="*/ 2147483646 w 23"/>
                <a:gd name="T19" fmla="*/ 2147483646 h 37"/>
                <a:gd name="T20" fmla="*/ 0 w 23"/>
                <a:gd name="T21" fmla="*/ 2147483646 h 37"/>
                <a:gd name="T22" fmla="*/ 0 w 23"/>
                <a:gd name="T23" fmla="*/ 2147483646 h 37"/>
                <a:gd name="T24" fmla="*/ 2147483646 w 23"/>
                <a:gd name="T25" fmla="*/ 2147483646 h 37"/>
                <a:gd name="T26" fmla="*/ 2147483646 w 23"/>
                <a:gd name="T27" fmla="*/ 2147483646 h 37"/>
                <a:gd name="T28" fmla="*/ 2147483646 w 23"/>
                <a:gd name="T29" fmla="*/ 2147483646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468" name="Freeform 36">
              <a:extLst>
                <a:ext uri="{FF2B5EF4-FFF2-40B4-BE49-F238E27FC236}">
                  <a16:creationId xmlns="" xmlns:a16="http://schemas.microsoft.com/office/drawing/2014/main" id="{10B895F7-5C97-45F5-8262-3B2457A2AD75}"/>
                </a:ext>
              </a:extLst>
            </p:cNvPr>
            <p:cNvSpPr>
              <a:spLocks noEditPoints="1"/>
            </p:cNvSpPr>
            <p:nvPr/>
          </p:nvSpPr>
          <p:spPr bwMode="black">
            <a:xfrm>
              <a:off x="3518" y="2200"/>
              <a:ext cx="36" cy="36"/>
            </a:xfrm>
            <a:custGeom>
              <a:avLst/>
              <a:gdLst>
                <a:gd name="T0" fmla="*/ 2147483646 w 15"/>
                <a:gd name="T1" fmla="*/ 2147483646 h 15"/>
                <a:gd name="T2" fmla="*/ 2147483646 w 15"/>
                <a:gd name="T3" fmla="*/ 2147483646 h 15"/>
                <a:gd name="T4" fmla="*/ 2147483646 w 15"/>
                <a:gd name="T5" fmla="*/ 2147483646 h 15"/>
                <a:gd name="T6" fmla="*/ 2147483646 w 15"/>
                <a:gd name="T7" fmla="*/ 2147483646 h 15"/>
                <a:gd name="T8" fmla="*/ 2147483646 w 15"/>
                <a:gd name="T9" fmla="*/ 2147483646 h 15"/>
                <a:gd name="T10" fmla="*/ 2147483646 w 15"/>
                <a:gd name="T11" fmla="*/ 2147483646 h 15"/>
                <a:gd name="T12" fmla="*/ 2147483646 w 15"/>
                <a:gd name="T13" fmla="*/ 2147483646 h 15"/>
                <a:gd name="T14" fmla="*/ 2147483646 w 15"/>
                <a:gd name="T15" fmla="*/ 2147483646 h 15"/>
                <a:gd name="T16" fmla="*/ 2147483646 w 15"/>
                <a:gd name="T17" fmla="*/ 2147483646 h 15"/>
                <a:gd name="T18" fmla="*/ 2147483646 w 15"/>
                <a:gd name="T19" fmla="*/ 2147483646 h 15"/>
                <a:gd name="T20" fmla="*/ 2147483646 w 15"/>
                <a:gd name="T21" fmla="*/ 2147483646 h 15"/>
                <a:gd name="T22" fmla="*/ 2147483646 w 15"/>
                <a:gd name="T23" fmla="*/ 2147483646 h 15"/>
                <a:gd name="T24" fmla="*/ 2147483646 w 15"/>
                <a:gd name="T25" fmla="*/ 2147483646 h 15"/>
                <a:gd name="T26" fmla="*/ 2147483646 w 15"/>
                <a:gd name="T27" fmla="*/ 2147483646 h 15"/>
                <a:gd name="T28" fmla="*/ 2147483646 w 15"/>
                <a:gd name="T29" fmla="*/ 2147483646 h 15"/>
                <a:gd name="T30" fmla="*/ 2147483646 w 15"/>
                <a:gd name="T31" fmla="*/ 2147483646 h 15"/>
                <a:gd name="T32" fmla="*/ 2147483646 w 15"/>
                <a:gd name="T33" fmla="*/ 2147483646 h 15"/>
                <a:gd name="T34" fmla="*/ 2147483646 w 15"/>
                <a:gd name="T35" fmla="*/ 2147483646 h 15"/>
                <a:gd name="T36" fmla="*/ 2147483646 w 15"/>
                <a:gd name="T37" fmla="*/ 2147483646 h 15"/>
                <a:gd name="T38" fmla="*/ 2147483646 w 15"/>
                <a:gd name="T39" fmla="*/ 0 h 15"/>
                <a:gd name="T40" fmla="*/ 0 w 15"/>
                <a:gd name="T41" fmla="*/ 2147483646 h 15"/>
                <a:gd name="T42" fmla="*/ 2147483646 w 15"/>
                <a:gd name="T43" fmla="*/ 2147483646 h 15"/>
                <a:gd name="T44" fmla="*/ 2147483646 w 15"/>
                <a:gd name="T45" fmla="*/ 2147483646 h 15"/>
                <a:gd name="T46" fmla="*/ 2147483646 w 15"/>
                <a:gd name="T47" fmla="*/ 2147483646 h 15"/>
                <a:gd name="T48" fmla="*/ 2147483646 w 15"/>
                <a:gd name="T49" fmla="*/ 2147483646 h 15"/>
                <a:gd name="T50" fmla="*/ 2147483646 w 15"/>
                <a:gd name="T51" fmla="*/ 2147483646 h 15"/>
                <a:gd name="T52" fmla="*/ 2147483646 w 15"/>
                <a:gd name="T53" fmla="*/ 2147483646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12293" name="TextBox 3">
            <a:extLst>
              <a:ext uri="{FF2B5EF4-FFF2-40B4-BE49-F238E27FC236}">
                <a16:creationId xmlns="" xmlns:a16="http://schemas.microsoft.com/office/drawing/2014/main" id="{779DD894-FA55-491E-9F25-7958C5674465}"/>
              </a:ext>
            </a:extLst>
          </p:cNvPr>
          <p:cNvSpPr txBox="1">
            <a:spLocks noChangeArrowheads="1"/>
          </p:cNvSpPr>
          <p:nvPr userDrawn="1"/>
        </p:nvSpPr>
        <p:spPr bwMode="auto">
          <a:xfrm>
            <a:off x="201084" y="6445250"/>
            <a:ext cx="482600" cy="230188"/>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6B164CE8-9B1E-45C5-BF32-84AA1827FDCD}" type="slidenum">
              <a:rPr lang="en-US" altLang="en-US" sz="900" smtClean="0">
                <a:solidFill>
                  <a:srgbClr val="454545"/>
                </a:solidFill>
              </a:rPr>
              <a:pPr algn="r">
                <a:defRPr/>
              </a:pPr>
              <a:t>‹#›</a:t>
            </a:fld>
            <a:endParaRPr lang="en-US" altLang="en-US" sz="900">
              <a:solidFill>
                <a:srgbClr val="454545"/>
              </a:solidFill>
            </a:endParaRPr>
          </a:p>
        </p:txBody>
      </p:sp>
    </p:spTree>
    <p:extLst>
      <p:ext uri="{BB962C8B-B14F-4D97-AF65-F5344CB8AC3E}">
        <p14:creationId xmlns:p14="http://schemas.microsoft.com/office/powerpoint/2010/main" val="201137029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Lst>
  <p:hf hdr="0" ftr="0"/>
  <p:txStyles>
    <p:titleStyle>
      <a:lvl1pPr algn="l" defTabSz="457200" rtl="0" eaLnBrk="0" fontAlgn="base" hangingPunct="0">
        <a:spcBef>
          <a:spcPct val="0"/>
        </a:spcBef>
        <a:spcAft>
          <a:spcPct val="0"/>
        </a:spcAft>
        <a:defRPr sz="3000" kern="1200">
          <a:solidFill>
            <a:srgbClr val="646464"/>
          </a:solidFill>
          <a:latin typeface="Arial"/>
          <a:ea typeface="+mj-ea"/>
          <a:cs typeface="Arial"/>
        </a:defRPr>
      </a:lvl1pPr>
      <a:lvl2pPr algn="l" defTabSz="457200" rtl="0" eaLnBrk="0" fontAlgn="base" hangingPunct="0">
        <a:spcBef>
          <a:spcPct val="0"/>
        </a:spcBef>
        <a:spcAft>
          <a:spcPct val="0"/>
        </a:spcAft>
        <a:defRPr sz="3000">
          <a:solidFill>
            <a:srgbClr val="646464"/>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000">
          <a:solidFill>
            <a:srgbClr val="646464"/>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000">
          <a:solidFill>
            <a:srgbClr val="646464"/>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000">
          <a:solidFill>
            <a:srgbClr val="646464"/>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000">
          <a:solidFill>
            <a:srgbClr val="646464"/>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000">
          <a:solidFill>
            <a:srgbClr val="646464"/>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000">
          <a:solidFill>
            <a:srgbClr val="646464"/>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000">
          <a:solidFill>
            <a:srgbClr val="646464"/>
          </a:solidFill>
          <a:latin typeface="Arial" panose="020B0604020202020204" pitchFamily="34" charset="0"/>
          <a:cs typeface="Arial" panose="020B0604020202020204" pitchFamily="34" charset="0"/>
        </a:defRPr>
      </a:lvl9pPr>
    </p:titleStyle>
    <p:bodyStyle>
      <a:lvl1pPr marL="228600" indent="-228600" algn="l" defTabSz="457200" rtl="0" eaLnBrk="0" fontAlgn="base" hangingPunct="0">
        <a:spcBef>
          <a:spcPct val="0"/>
        </a:spcBef>
        <a:spcAft>
          <a:spcPct val="0"/>
        </a:spcAft>
        <a:buClr>
          <a:srgbClr val="CBCBCB"/>
        </a:buClr>
        <a:buFont typeface="Wingdings" panose="05000000000000000000" pitchFamily="2" charset="2"/>
        <a:buChar char="§"/>
        <a:defRPr sz="2400" kern="1200">
          <a:solidFill>
            <a:srgbClr val="646464"/>
          </a:solidFill>
          <a:latin typeface="Arial"/>
          <a:ea typeface="+mn-ea"/>
          <a:cs typeface="Arial"/>
        </a:defRPr>
      </a:lvl1pPr>
      <a:lvl2pPr marL="501650" indent="-228600" algn="l" defTabSz="457200" rtl="0" eaLnBrk="0" fontAlgn="base" hangingPunct="0">
        <a:spcBef>
          <a:spcPct val="20000"/>
        </a:spcBef>
        <a:spcAft>
          <a:spcPct val="0"/>
        </a:spcAft>
        <a:buClr>
          <a:srgbClr val="CBCBCB"/>
        </a:buClr>
        <a:buFont typeface="Wingdings" panose="05000000000000000000" pitchFamily="2" charset="2"/>
        <a:buChar char="§"/>
        <a:defRPr sz="2000" kern="1200">
          <a:solidFill>
            <a:srgbClr val="646464"/>
          </a:solidFill>
          <a:latin typeface="Arial"/>
          <a:ea typeface="+mn-ea"/>
          <a:cs typeface="Arial"/>
        </a:defRPr>
      </a:lvl2pPr>
      <a:lvl3pPr marL="776288" indent="-228600" algn="l" defTabSz="457200" rtl="0" eaLnBrk="0" fontAlgn="base" hangingPunct="0">
        <a:spcBef>
          <a:spcPct val="20000"/>
        </a:spcBef>
        <a:spcAft>
          <a:spcPct val="0"/>
        </a:spcAft>
        <a:buClr>
          <a:srgbClr val="CBCBCB"/>
        </a:buClr>
        <a:buFont typeface="Wingdings" panose="05000000000000000000" pitchFamily="2" charset="2"/>
        <a:buChar char="§"/>
        <a:defRPr sz="1600" kern="1200">
          <a:solidFill>
            <a:srgbClr val="646464"/>
          </a:solidFill>
          <a:latin typeface="Arial"/>
          <a:ea typeface="+mn-ea"/>
          <a:cs typeface="Arial"/>
        </a:defRPr>
      </a:lvl3pPr>
      <a:lvl4pPr marL="1077913" indent="-228600" algn="l" defTabSz="457200" rtl="0" eaLnBrk="0" fontAlgn="base" hangingPunct="0">
        <a:spcBef>
          <a:spcPct val="20000"/>
        </a:spcBef>
        <a:spcAft>
          <a:spcPct val="0"/>
        </a:spcAft>
        <a:buClr>
          <a:srgbClr val="CBCBCB"/>
        </a:buClr>
        <a:buFont typeface="Wingdings" panose="05000000000000000000" pitchFamily="2" charset="2"/>
        <a:buChar char="§"/>
        <a:defRPr sz="1600" kern="1200">
          <a:solidFill>
            <a:srgbClr val="646464"/>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54F60754-74C5-4E59-8271-04817E32126B}"/>
              </a:ext>
            </a:extLst>
          </p:cNvPr>
          <p:cNvSpPr>
            <a:spLocks noGrp="1"/>
          </p:cNvSpPr>
          <p:nvPr>
            <p:ph type="dt" sz="half" idx="2"/>
          </p:nvPr>
        </p:nvSpPr>
        <p:spPr>
          <a:xfrm>
            <a:off x="2976033" y="6375401"/>
            <a:ext cx="28448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a:cs typeface="Arial"/>
              </a:defRPr>
            </a:lvl1pPr>
          </a:lstStyle>
          <a:p>
            <a:pPr>
              <a:defRPr/>
            </a:pPr>
            <a:endParaRPr lang="en-US"/>
          </a:p>
        </p:txBody>
      </p:sp>
      <p:pic>
        <p:nvPicPr>
          <p:cNvPr id="1027" name="Picture 12" descr="KPhor_307process.eps">
            <a:extLst>
              <a:ext uri="{FF2B5EF4-FFF2-40B4-BE49-F238E27FC236}">
                <a16:creationId xmlns="" xmlns:a16="http://schemas.microsoft.com/office/drawing/2014/main" id="{2EFC567E-D345-493E-8989-807A59A204E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262533" y="6427788"/>
            <a:ext cx="269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descr="choosebetter_url.png">
            <a:extLst>
              <a:ext uri="{FF2B5EF4-FFF2-40B4-BE49-F238E27FC236}">
                <a16:creationId xmlns="" xmlns:a16="http://schemas.microsoft.com/office/drawing/2014/main" id="{97F73BBD-04F8-4258-B4D6-6045EB7706D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6367" y="6500814"/>
            <a:ext cx="1788584"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6">
            <a:extLst>
              <a:ext uri="{FF2B5EF4-FFF2-40B4-BE49-F238E27FC236}">
                <a16:creationId xmlns="" xmlns:a16="http://schemas.microsoft.com/office/drawing/2014/main" id="{7E4831AF-DD7E-4785-9C02-1FE8096FA405}"/>
              </a:ext>
            </a:extLst>
          </p:cNvPr>
          <p:cNvSpPr txBox="1">
            <a:spLocks noChangeArrowheads="1"/>
          </p:cNvSpPr>
          <p:nvPr/>
        </p:nvSpPr>
        <p:spPr bwMode="auto">
          <a:xfrm>
            <a:off x="8337552" y="157164"/>
            <a:ext cx="3763433" cy="230187"/>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sz="900" b="1">
                <a:solidFill>
                  <a:schemeClr val="tx2"/>
                </a:solidFill>
                <a:cs typeface="Arial" panose="020B0604020202020204" pitchFamily="34" charset="0"/>
              </a:rPr>
              <a:t>A BETTER WAY </a:t>
            </a:r>
            <a:r>
              <a:rPr lang="en-US" sz="900">
                <a:solidFill>
                  <a:srgbClr val="0B78B2"/>
                </a:solidFill>
                <a:cs typeface="Arial" panose="020B0604020202020204" pitchFamily="34" charset="0"/>
              </a:rPr>
              <a:t>TO TAKE CARE OF BUSINESS</a:t>
            </a:r>
          </a:p>
        </p:txBody>
      </p:sp>
      <p:sp>
        <p:nvSpPr>
          <p:cNvPr id="1030" name="TextBox 1">
            <a:extLst>
              <a:ext uri="{FF2B5EF4-FFF2-40B4-BE49-F238E27FC236}">
                <a16:creationId xmlns="" xmlns:a16="http://schemas.microsoft.com/office/drawing/2014/main" id="{B85562E2-2C1E-4640-9D1E-E896006F80DA}"/>
              </a:ext>
            </a:extLst>
          </p:cNvPr>
          <p:cNvSpPr txBox="1">
            <a:spLocks noChangeArrowheads="1"/>
          </p:cNvSpPr>
          <p:nvPr/>
        </p:nvSpPr>
        <p:spPr bwMode="auto">
          <a:xfrm>
            <a:off x="338667" y="6434138"/>
            <a:ext cx="558800" cy="247650"/>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fld id="{AC639457-73E8-4355-97BF-F7D8885AEF2D}" type="slidenum">
              <a:rPr lang="en-US" altLang="en-US" sz="1000" smtClean="0">
                <a:solidFill>
                  <a:srgbClr val="998C7C"/>
                </a:solidFill>
              </a:rPr>
              <a:pPr>
                <a:defRPr/>
              </a:pPr>
              <a:t>‹#›</a:t>
            </a:fld>
            <a:endParaRPr lang="en-US" altLang="en-US" sz="1000">
              <a:solidFill>
                <a:srgbClr val="998C7C"/>
              </a:solidFill>
            </a:endParaRPr>
          </a:p>
        </p:txBody>
      </p:sp>
    </p:spTree>
    <p:extLst>
      <p:ext uri="{BB962C8B-B14F-4D97-AF65-F5344CB8AC3E}">
        <p14:creationId xmlns:p14="http://schemas.microsoft.com/office/powerpoint/2010/main" val="138644623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8" r:id="rId7"/>
    <p:sldLayoutId id="2147483889" r:id="rId8"/>
    <p:sldLayoutId id="2147483890" r:id="rId9"/>
    <p:sldLayoutId id="2147483891" r:id="rId10"/>
    <p:sldLayoutId id="2147483892" r:id="rId11"/>
    <p:sldLayoutId id="2147483951" r:id="rId12"/>
  </p:sldLayoutIdLst>
  <p:hf hdr="0" ftr="0" dt="0"/>
  <p:txStyles>
    <p:titleStyle>
      <a:lvl1pPr algn="l" defTabSz="457200" rtl="0" eaLnBrk="0" fontAlgn="base" hangingPunct="0">
        <a:spcBef>
          <a:spcPct val="0"/>
        </a:spcBef>
        <a:spcAft>
          <a:spcPct val="0"/>
        </a:spcAft>
        <a:defRPr sz="2600" kern="1200">
          <a:solidFill>
            <a:srgbClr val="827566"/>
          </a:solidFill>
          <a:latin typeface="Arial"/>
          <a:ea typeface="+mj-ea"/>
          <a:cs typeface="Arial"/>
        </a:defRPr>
      </a:lvl1pPr>
      <a:lvl2pPr algn="l" defTabSz="457200" rtl="0" eaLnBrk="0" fontAlgn="base" hangingPunct="0">
        <a:spcBef>
          <a:spcPct val="0"/>
        </a:spcBef>
        <a:spcAft>
          <a:spcPct val="0"/>
        </a:spcAft>
        <a:defRPr sz="2600">
          <a:solidFill>
            <a:srgbClr val="827566"/>
          </a:solidFill>
          <a:latin typeface="Arial" charset="0"/>
          <a:cs typeface="Arial" charset="0"/>
        </a:defRPr>
      </a:lvl2pPr>
      <a:lvl3pPr algn="l" defTabSz="457200" rtl="0" eaLnBrk="0" fontAlgn="base" hangingPunct="0">
        <a:spcBef>
          <a:spcPct val="0"/>
        </a:spcBef>
        <a:spcAft>
          <a:spcPct val="0"/>
        </a:spcAft>
        <a:defRPr sz="2600">
          <a:solidFill>
            <a:srgbClr val="827566"/>
          </a:solidFill>
          <a:latin typeface="Arial" charset="0"/>
          <a:cs typeface="Arial" charset="0"/>
        </a:defRPr>
      </a:lvl3pPr>
      <a:lvl4pPr algn="l" defTabSz="457200" rtl="0" eaLnBrk="0" fontAlgn="base" hangingPunct="0">
        <a:spcBef>
          <a:spcPct val="0"/>
        </a:spcBef>
        <a:spcAft>
          <a:spcPct val="0"/>
        </a:spcAft>
        <a:defRPr sz="2600">
          <a:solidFill>
            <a:srgbClr val="827566"/>
          </a:solidFill>
          <a:latin typeface="Arial" charset="0"/>
          <a:cs typeface="Arial" charset="0"/>
        </a:defRPr>
      </a:lvl4pPr>
      <a:lvl5pPr algn="l" defTabSz="457200" rtl="0" eaLnBrk="0" fontAlgn="base" hangingPunct="0">
        <a:spcBef>
          <a:spcPct val="0"/>
        </a:spcBef>
        <a:spcAft>
          <a:spcPct val="0"/>
        </a:spcAft>
        <a:defRPr sz="2600">
          <a:solidFill>
            <a:srgbClr val="827566"/>
          </a:solidFill>
          <a:latin typeface="Arial" charset="0"/>
          <a:cs typeface="Arial" charset="0"/>
        </a:defRPr>
      </a:lvl5pPr>
      <a:lvl6pPr marL="457200" algn="l" defTabSz="457200" rtl="0" eaLnBrk="1" fontAlgn="base" hangingPunct="1">
        <a:spcBef>
          <a:spcPct val="0"/>
        </a:spcBef>
        <a:spcAft>
          <a:spcPct val="0"/>
        </a:spcAft>
        <a:defRPr sz="2600">
          <a:solidFill>
            <a:srgbClr val="827566"/>
          </a:solidFill>
          <a:latin typeface="Arial" charset="0"/>
          <a:cs typeface="Arial" charset="0"/>
        </a:defRPr>
      </a:lvl6pPr>
      <a:lvl7pPr marL="914400" algn="l" defTabSz="457200" rtl="0" eaLnBrk="1" fontAlgn="base" hangingPunct="1">
        <a:spcBef>
          <a:spcPct val="0"/>
        </a:spcBef>
        <a:spcAft>
          <a:spcPct val="0"/>
        </a:spcAft>
        <a:defRPr sz="2600">
          <a:solidFill>
            <a:srgbClr val="827566"/>
          </a:solidFill>
          <a:latin typeface="Arial" charset="0"/>
          <a:cs typeface="Arial" charset="0"/>
        </a:defRPr>
      </a:lvl7pPr>
      <a:lvl8pPr marL="1371600" algn="l" defTabSz="457200" rtl="0" eaLnBrk="1" fontAlgn="base" hangingPunct="1">
        <a:spcBef>
          <a:spcPct val="0"/>
        </a:spcBef>
        <a:spcAft>
          <a:spcPct val="0"/>
        </a:spcAft>
        <a:defRPr sz="2600">
          <a:solidFill>
            <a:srgbClr val="827566"/>
          </a:solidFill>
          <a:latin typeface="Arial" charset="0"/>
          <a:cs typeface="Arial" charset="0"/>
        </a:defRPr>
      </a:lvl8pPr>
      <a:lvl9pPr marL="1828800" algn="l" defTabSz="457200" rtl="0" eaLnBrk="1" fontAlgn="base" hangingPunct="1">
        <a:spcBef>
          <a:spcPct val="0"/>
        </a:spcBef>
        <a:spcAft>
          <a:spcPct val="0"/>
        </a:spcAft>
        <a:defRPr sz="2600">
          <a:solidFill>
            <a:srgbClr val="827566"/>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KPhor_307process.eps">
            <a:extLst>
              <a:ext uri="{FF2B5EF4-FFF2-40B4-BE49-F238E27FC236}">
                <a16:creationId xmlns="" xmlns:a16="http://schemas.microsoft.com/office/drawing/2014/main" id="{5D5CD3A5-6994-4F34-9140-339EA086B02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2533" y="6427788"/>
            <a:ext cx="269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choosebetter_url.png">
            <a:extLst>
              <a:ext uri="{FF2B5EF4-FFF2-40B4-BE49-F238E27FC236}">
                <a16:creationId xmlns="" xmlns:a16="http://schemas.microsoft.com/office/drawing/2014/main" id="{222754E0-6D00-4D72-8B2F-16EC455A34A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6367" y="6500814"/>
            <a:ext cx="1788584"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6">
            <a:extLst>
              <a:ext uri="{FF2B5EF4-FFF2-40B4-BE49-F238E27FC236}">
                <a16:creationId xmlns="" xmlns:a16="http://schemas.microsoft.com/office/drawing/2014/main" id="{520879EA-4E09-4360-9394-5C4E4D3D679F}"/>
              </a:ext>
            </a:extLst>
          </p:cNvPr>
          <p:cNvSpPr txBox="1">
            <a:spLocks noChangeArrowheads="1"/>
          </p:cNvSpPr>
          <p:nvPr/>
        </p:nvSpPr>
        <p:spPr bwMode="auto">
          <a:xfrm>
            <a:off x="8337552" y="157164"/>
            <a:ext cx="3763433" cy="230187"/>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sz="900" b="1">
                <a:solidFill>
                  <a:schemeClr val="tx2"/>
                </a:solidFill>
                <a:cs typeface="Arial" panose="020B0604020202020204" pitchFamily="34" charset="0"/>
              </a:rPr>
              <a:t>A BETTER WAY </a:t>
            </a:r>
            <a:r>
              <a:rPr lang="en-US" sz="900">
                <a:solidFill>
                  <a:srgbClr val="0B78B2"/>
                </a:solidFill>
                <a:cs typeface="Arial" panose="020B0604020202020204" pitchFamily="34" charset="0"/>
              </a:rPr>
              <a:t>TO TAKE CARE OF BUSINESS</a:t>
            </a:r>
          </a:p>
        </p:txBody>
      </p:sp>
      <p:sp>
        <p:nvSpPr>
          <p:cNvPr id="2053" name="TextBox 1">
            <a:extLst>
              <a:ext uri="{FF2B5EF4-FFF2-40B4-BE49-F238E27FC236}">
                <a16:creationId xmlns="" xmlns:a16="http://schemas.microsoft.com/office/drawing/2014/main" id="{E28FC916-F3E8-4E50-8EB0-7725E953EBF6}"/>
              </a:ext>
            </a:extLst>
          </p:cNvPr>
          <p:cNvSpPr txBox="1">
            <a:spLocks noChangeArrowheads="1"/>
          </p:cNvSpPr>
          <p:nvPr/>
        </p:nvSpPr>
        <p:spPr bwMode="auto">
          <a:xfrm>
            <a:off x="338667" y="6434138"/>
            <a:ext cx="558800" cy="247650"/>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37B2A8E8-629D-4311-BBDB-72470D14F47C}" type="slidenum">
              <a:rPr lang="en-US" altLang="en-US" sz="1000" smtClean="0">
                <a:solidFill>
                  <a:srgbClr val="998C7C"/>
                </a:solidFill>
              </a:rPr>
              <a:pPr eaLnBrk="1" hangingPunct="1">
                <a:defRPr/>
              </a:pPr>
              <a:t>‹#›</a:t>
            </a:fld>
            <a:endParaRPr lang="en-US" altLang="en-US" sz="1000">
              <a:solidFill>
                <a:srgbClr val="998C7C"/>
              </a:solidFill>
            </a:endParaRPr>
          </a:p>
        </p:txBody>
      </p:sp>
    </p:spTree>
    <p:extLst>
      <p:ext uri="{BB962C8B-B14F-4D97-AF65-F5344CB8AC3E}">
        <p14:creationId xmlns:p14="http://schemas.microsoft.com/office/powerpoint/2010/main" val="208564792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Lst>
  <p:hf hdr="0" ftr="0" dt="0"/>
  <p:txStyles>
    <p:titleStyle>
      <a:lvl1pPr algn="l" defTabSz="457200" rtl="0" eaLnBrk="0" fontAlgn="base" hangingPunct="0">
        <a:spcBef>
          <a:spcPct val="0"/>
        </a:spcBef>
        <a:spcAft>
          <a:spcPct val="0"/>
        </a:spcAft>
        <a:defRPr sz="2600" kern="1200">
          <a:solidFill>
            <a:srgbClr val="827566"/>
          </a:solidFill>
          <a:latin typeface="Arial"/>
          <a:ea typeface="+mj-ea"/>
          <a:cs typeface="Arial"/>
        </a:defRPr>
      </a:lvl1pPr>
      <a:lvl2pPr algn="l" defTabSz="457200" rtl="0" eaLnBrk="0" fontAlgn="base" hangingPunct="0">
        <a:spcBef>
          <a:spcPct val="0"/>
        </a:spcBef>
        <a:spcAft>
          <a:spcPct val="0"/>
        </a:spcAft>
        <a:defRPr sz="2600">
          <a:solidFill>
            <a:srgbClr val="827566"/>
          </a:solidFill>
          <a:latin typeface="Arial" charset="0"/>
          <a:cs typeface="Arial" charset="0"/>
        </a:defRPr>
      </a:lvl2pPr>
      <a:lvl3pPr algn="l" defTabSz="457200" rtl="0" eaLnBrk="0" fontAlgn="base" hangingPunct="0">
        <a:spcBef>
          <a:spcPct val="0"/>
        </a:spcBef>
        <a:spcAft>
          <a:spcPct val="0"/>
        </a:spcAft>
        <a:defRPr sz="2600">
          <a:solidFill>
            <a:srgbClr val="827566"/>
          </a:solidFill>
          <a:latin typeface="Arial" charset="0"/>
          <a:cs typeface="Arial" charset="0"/>
        </a:defRPr>
      </a:lvl3pPr>
      <a:lvl4pPr algn="l" defTabSz="457200" rtl="0" eaLnBrk="0" fontAlgn="base" hangingPunct="0">
        <a:spcBef>
          <a:spcPct val="0"/>
        </a:spcBef>
        <a:spcAft>
          <a:spcPct val="0"/>
        </a:spcAft>
        <a:defRPr sz="2600">
          <a:solidFill>
            <a:srgbClr val="827566"/>
          </a:solidFill>
          <a:latin typeface="Arial" charset="0"/>
          <a:cs typeface="Arial" charset="0"/>
        </a:defRPr>
      </a:lvl4pPr>
      <a:lvl5pPr algn="l" defTabSz="457200" rtl="0" eaLnBrk="0" fontAlgn="base" hangingPunct="0">
        <a:spcBef>
          <a:spcPct val="0"/>
        </a:spcBef>
        <a:spcAft>
          <a:spcPct val="0"/>
        </a:spcAft>
        <a:defRPr sz="2600">
          <a:solidFill>
            <a:srgbClr val="827566"/>
          </a:solidFill>
          <a:latin typeface="Arial" charset="0"/>
          <a:cs typeface="Arial" charset="0"/>
        </a:defRPr>
      </a:lvl5pPr>
      <a:lvl6pPr marL="457200" algn="l" defTabSz="457200" rtl="0" eaLnBrk="1" fontAlgn="base" hangingPunct="1">
        <a:spcBef>
          <a:spcPct val="0"/>
        </a:spcBef>
        <a:spcAft>
          <a:spcPct val="0"/>
        </a:spcAft>
        <a:defRPr sz="2600">
          <a:solidFill>
            <a:srgbClr val="827566"/>
          </a:solidFill>
          <a:latin typeface="Arial" charset="0"/>
          <a:cs typeface="Arial" charset="0"/>
        </a:defRPr>
      </a:lvl6pPr>
      <a:lvl7pPr marL="914400" algn="l" defTabSz="457200" rtl="0" eaLnBrk="1" fontAlgn="base" hangingPunct="1">
        <a:spcBef>
          <a:spcPct val="0"/>
        </a:spcBef>
        <a:spcAft>
          <a:spcPct val="0"/>
        </a:spcAft>
        <a:defRPr sz="2600">
          <a:solidFill>
            <a:srgbClr val="827566"/>
          </a:solidFill>
          <a:latin typeface="Arial" charset="0"/>
          <a:cs typeface="Arial" charset="0"/>
        </a:defRPr>
      </a:lvl7pPr>
      <a:lvl8pPr marL="1371600" algn="l" defTabSz="457200" rtl="0" eaLnBrk="1" fontAlgn="base" hangingPunct="1">
        <a:spcBef>
          <a:spcPct val="0"/>
        </a:spcBef>
        <a:spcAft>
          <a:spcPct val="0"/>
        </a:spcAft>
        <a:defRPr sz="2600">
          <a:solidFill>
            <a:srgbClr val="827566"/>
          </a:solidFill>
          <a:latin typeface="Arial" charset="0"/>
          <a:cs typeface="Arial" charset="0"/>
        </a:defRPr>
      </a:lvl8pPr>
      <a:lvl9pPr marL="1828800" algn="l" defTabSz="457200" rtl="0" eaLnBrk="1" fontAlgn="base" hangingPunct="1">
        <a:spcBef>
          <a:spcPct val="0"/>
        </a:spcBef>
        <a:spcAft>
          <a:spcPct val="0"/>
        </a:spcAft>
        <a:defRPr sz="2600">
          <a:solidFill>
            <a:srgbClr val="827566"/>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emf"/><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hyperlink" Target="https://members.kaiserpermanente.org/kpweb/about/rxrefill.do" TargetMode="External"/><Relationship Id="rId13" Type="http://schemas.openxmlformats.org/officeDocument/2006/relationships/hyperlink" Target="https://sp-cloud.kp.org/sites/teams-marketing/mkt/hw/products/Curated%20Solutions/Forms/AllItems.aspx?RootFolder=/sites/teams-marketing/mkt/hw/products/Curated%20Solutions/SCE%20Approved%20Vendors%20(IFB-Eligible)/KP%20Mental%20Health%20Training%20for%20Employers&amp;FolderCTID=0x012000A8B7D67F6E531A4A8797535CDC63F8C2&amp;View=%7b20285060-9C22-41CC-A5CD-118B3FBE0944%7d" TargetMode="External"/><Relationship Id="rId18" Type="http://schemas.openxmlformats.org/officeDocument/2006/relationships/hyperlink" Target="https://business.kaiserpermanente.org/thrive/stress-management" TargetMode="External"/><Relationship Id="rId3" Type="http://schemas.openxmlformats.org/officeDocument/2006/relationships/hyperlink" Target="http://www.kp.org/mentalhealth" TargetMode="External"/><Relationship Id="rId21" Type="http://schemas.openxmlformats.org/officeDocument/2006/relationships/hyperlink" Target="https://business.kaiserpermanente.org/insights/mental-health-workplace" TargetMode="External"/><Relationship Id="rId7" Type="http://schemas.openxmlformats.org/officeDocument/2006/relationships/hyperlink" Target="https://healthy.kaiserpermanente.org/health/care/!ut/p/a0/PcpNDsIgEEDhq-gByPQHLLojtl7ARYWNmZBJSwqU0EavLybG5Xv5wMADTMSXm3B3a0RfWluKO-XLm7yPtG3MrmhnFycYwYBZ0p0w2xn0lp7jzxz-poiUcQoIOq7Mlkvfh3l31hNoLkVTyZ6zhteC1fXAmRrElfWykqeuU2d1ayGFINugjh9fmj8p/" TargetMode="External"/><Relationship Id="rId12" Type="http://schemas.openxmlformats.org/officeDocument/2006/relationships/hyperlink" Target="https://business.kaiserpermanente.org/wp-content/uploads/2021/03/Kaiser-Permanente-COVID-19-Return-to-Work-Playbook.pdf" TargetMode="External"/><Relationship Id="rId17" Type="http://schemas.openxmlformats.org/officeDocument/2006/relationships/hyperlink" Target="kp.org/choosebetter" TargetMode="External"/><Relationship Id="rId2" Type="http://schemas.openxmlformats.org/officeDocument/2006/relationships/notesSlide" Target="../notesSlides/notesSlide3.xml"/><Relationship Id="rId16" Type="http://schemas.openxmlformats.org/officeDocument/2006/relationships/hyperlink" Target="https://business.kaiserpermanente.org/thrive/resource-center/psychologically-healthy-workforce-scoresheet" TargetMode="External"/><Relationship Id="rId20" Type="http://schemas.openxmlformats.org/officeDocument/2006/relationships/hyperlink" Target="https://business.kaiserpermanente.org/thrive/leadership-training-mental-health-awareness" TargetMode="External"/><Relationship Id="rId1" Type="http://schemas.openxmlformats.org/officeDocument/2006/relationships/slideLayout" Target="../slideLayouts/slideLayout71.xml"/><Relationship Id="rId6" Type="http://schemas.openxmlformats.org/officeDocument/2006/relationships/hyperlink" Target="https://healthy.kaiserpermanente.org/northern-california/health-wellness/healthy-lifestyle-programs" TargetMode="External"/><Relationship Id="rId11" Type="http://schemas.openxmlformats.org/officeDocument/2006/relationships/hyperlink" Target="http://www.findyourwords.org/" TargetMode="External"/><Relationship Id="rId5" Type="http://schemas.openxmlformats.org/officeDocument/2006/relationships/hyperlink" Target="https://www.nami.org/Support-Education" TargetMode="External"/><Relationship Id="rId15" Type="http://schemas.openxmlformats.org/officeDocument/2006/relationships/hyperlink" Target="https://business.kaiserpermanente.org/kp-difference/coronavirus-support-for-employers/mental-health-well-being-webinar" TargetMode="External"/><Relationship Id="rId10" Type="http://schemas.openxmlformats.org/officeDocument/2006/relationships/hyperlink" Target="http://www.kp.org/selfcare" TargetMode="External"/><Relationship Id="rId19" Type="http://schemas.openxmlformats.org/officeDocument/2006/relationships/hyperlink" Target="https://business.kaiserpermanente.org/thrive/sleep-management" TargetMode="External"/><Relationship Id="rId4" Type="http://schemas.openxmlformats.org/officeDocument/2006/relationships/hyperlink" Target="https://healthy.kaiserpermanente.org/southern-california/health-wellness/classes-programs" TargetMode="External"/><Relationship Id="rId9" Type="http://schemas.openxmlformats.org/officeDocument/2006/relationships/hyperlink" Target="http://www.kp.org/selfcareapps" TargetMode="External"/><Relationship Id="rId14" Type="http://schemas.openxmlformats.org/officeDocument/2006/relationships/hyperlink" Target="https://www.youtube.com/watch?v=12cPc8PUSNQ&amp;feature=youtu.be" TargetMode="External"/><Relationship Id="rId22" Type="http://schemas.openxmlformats.org/officeDocument/2006/relationships/hyperlink" Target="https://business.kaiserpermanente.org/thrive/resource-center/covid-19-first-responder-self-care-fly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89.xml"/><Relationship Id="rId4" Type="http://schemas.openxmlformats.org/officeDocument/2006/relationships/hyperlink" Target="https://findyourwords.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91.xml"/><Relationship Id="rId6" Type="http://schemas.openxmlformats.org/officeDocument/2006/relationships/image" Target="../media/image37.jpeg"/><Relationship Id="rId5" Type="http://schemas.openxmlformats.org/officeDocument/2006/relationships/image" Target="../media/image50.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tanding in front of a window&#10;&#10;Description automatically generated">
            <a:extLst>
              <a:ext uri="{FF2B5EF4-FFF2-40B4-BE49-F238E27FC236}">
                <a16:creationId xmlns="" xmlns:a16="http://schemas.microsoft.com/office/drawing/2014/main" id="{7C247774-6129-4299-B1F2-9D082220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292" t="-8"/>
          <a:stretch/>
        </p:blipFill>
        <p:spPr>
          <a:xfrm>
            <a:off x="6741100" y="648132"/>
            <a:ext cx="5447560" cy="6209868"/>
          </a:xfrm>
          <a:prstGeom prst="rect">
            <a:avLst/>
          </a:prstGeom>
        </p:spPr>
      </p:pic>
      <p:sp>
        <p:nvSpPr>
          <p:cNvPr id="2" name="Title 1">
            <a:extLst>
              <a:ext uri="{FF2B5EF4-FFF2-40B4-BE49-F238E27FC236}">
                <a16:creationId xmlns="" xmlns:a16="http://schemas.microsoft.com/office/drawing/2014/main" id="{90F2447A-DC55-884C-A722-EC472DE2BF05}"/>
              </a:ext>
            </a:extLst>
          </p:cNvPr>
          <p:cNvSpPr>
            <a:spLocks noGrp="1"/>
          </p:cNvSpPr>
          <p:nvPr>
            <p:ph type="title"/>
          </p:nvPr>
        </p:nvSpPr>
        <p:spPr>
          <a:xfrm>
            <a:off x="616877" y="657847"/>
            <a:ext cx="4954867" cy="578085"/>
          </a:xfrm>
        </p:spPr>
        <p:txBody>
          <a:bodyPr/>
          <a:lstStyle/>
          <a:p>
            <a:pPr lvl="0" defTabSz="1828800">
              <a:lnSpc>
                <a:spcPct val="90000"/>
              </a:lnSpc>
              <a:defRPr/>
            </a:pPr>
            <a:r>
              <a:rPr lang="en-US" dirty="0">
                <a:solidFill>
                  <a:srgbClr val="003B72"/>
                </a:solidFill>
              </a:rPr>
              <a:t>Access from anywhere </a:t>
            </a:r>
            <a:endParaRPr lang="en-US" dirty="0">
              <a:solidFill>
                <a:srgbClr val="003B72"/>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 xmlns:a16="http://schemas.microsoft.com/office/drawing/2014/main" id="{13CFD8B0-044B-B845-8A5D-4787087326EC}"/>
              </a:ext>
            </a:extLst>
          </p:cNvPr>
          <p:cNvSpPr/>
          <p:nvPr/>
        </p:nvSpPr>
        <p:spPr>
          <a:xfrm>
            <a:off x="738057" y="1067586"/>
            <a:ext cx="5773814" cy="553998"/>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Knowing your employees can always connect to care gives you </a:t>
            </a:r>
            <a:br>
              <a:rPr kumimoji="0" lang="en-US" sz="15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br>
            <a:r>
              <a:rPr kumimoji="0" lang="en-US" sz="15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the peace of mind that they’re covered in and out of the office.</a:t>
            </a:r>
          </a:p>
        </p:txBody>
      </p:sp>
      <p:sp>
        <p:nvSpPr>
          <p:cNvPr id="16" name="Rectangle 15">
            <a:extLst>
              <a:ext uri="{FF2B5EF4-FFF2-40B4-BE49-F238E27FC236}">
                <a16:creationId xmlns="" xmlns:a16="http://schemas.microsoft.com/office/drawing/2014/main" id="{3EA32874-9DC8-B941-9C3D-5B19E22C914D}"/>
              </a:ext>
            </a:extLst>
          </p:cNvPr>
          <p:cNvSpPr/>
          <p:nvPr/>
        </p:nvSpPr>
        <p:spPr>
          <a:xfrm>
            <a:off x="1643732" y="1615377"/>
            <a:ext cx="5307062" cy="4970591"/>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3B72"/>
                </a:solidFill>
                <a:effectLst/>
                <a:uLnTx/>
                <a:uFillTx/>
                <a:latin typeface="Arial" panose="020B0604020202020204"/>
                <a:ea typeface="Calibri" panose="020F0502020204030204" pitchFamily="34" charset="0"/>
                <a:cs typeface="+mn-cs"/>
              </a:rPr>
              <a:t>Away from Home </a:t>
            </a:r>
            <a:r>
              <a:rPr kumimoji="0" lang="en-US" sz="1500" b="1" i="0" u="none" strike="noStrike" kern="1200" cap="none" spc="0" normalizeH="0" baseline="0" noProof="0" dirty="0">
                <a:ln>
                  <a:noFill/>
                </a:ln>
                <a:solidFill>
                  <a:srgbClr val="003C71"/>
                </a:solidFill>
                <a:effectLst/>
                <a:uLnTx/>
                <a:uFillTx/>
                <a:latin typeface="Arial" panose="020B0604020202020204"/>
                <a:ea typeface="Calibri" panose="020F0502020204030204" pitchFamily="34" charset="0"/>
                <a:cs typeface="+mn-cs"/>
              </a:rPr>
              <a:t>Travel Line: 951-268-3900</a:t>
            </a:r>
            <a:endParaRPr kumimoji="0" lang="en-US" sz="15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endParaRPr>
          </a:p>
          <a:p>
            <a:pPr marL="306124" marR="0" lvl="0" indent="-3061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24/7 support while traveling</a:t>
            </a:r>
          </a:p>
          <a:p>
            <a:pPr marL="306124" marR="0" lvl="0" indent="-3061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Get immunization information from our travel clinic</a:t>
            </a:r>
          </a:p>
          <a:p>
            <a:pPr marL="306124" marR="0" lvl="0" indent="-3061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Find care in another Kaiser Permanente service area</a:t>
            </a:r>
          </a:p>
          <a:p>
            <a:pPr marL="306124" marR="0" lvl="0" indent="-3061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Assistance with claims reimbursement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3C71"/>
                </a:solidFill>
                <a:effectLst/>
                <a:uLnTx/>
                <a:uFillTx/>
                <a:latin typeface="Arial" panose="020B0604020202020204"/>
                <a:ea typeface="Calibri" panose="020F0502020204030204" pitchFamily="34" charset="0"/>
                <a:cs typeface="+mn-cs"/>
              </a:rPr>
              <a:t>Appointment and Advice 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Get clinical care 24/7 by talking to a clinician. No need </a:t>
            </a:r>
            <a:b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br>
            <a: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for an appointment. Phone numbers vary by service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3C71"/>
                </a:solidFill>
                <a:effectLst/>
                <a:uLnTx/>
                <a:uFillTx/>
                <a:latin typeface="Arial" panose="020B0604020202020204"/>
                <a:ea typeface="+mn-ea"/>
                <a:cs typeface="+mn-cs"/>
              </a:rPr>
              <a:t>Kaiser Permanente app and kp.org/travel</a:t>
            </a:r>
          </a:p>
          <a:p>
            <a:pPr marL="306124" marR="0" lvl="0" indent="-3061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Get answers to common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3C71"/>
                </a:solidFill>
                <a:effectLst/>
                <a:uLnTx/>
                <a:uFillTx/>
                <a:latin typeface="Arial" panose="020B0604020202020204"/>
                <a:ea typeface="+mn-ea"/>
                <a:cs typeface="+mn-cs"/>
              </a:rPr>
              <a:t>MinuteClinics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rPr>
              <a:t>Find the nearest MinuteClinic at minuteclinic.com to get urgent care while outside our service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303030">
                  <a:lumMod val="75000"/>
                  <a:lumOff val="25000"/>
                </a:srgbClr>
              </a:solidFill>
              <a:latin typeface="Arial" panose="020B0604020202020204"/>
              <a:ea typeface="Calibri" panose="020F0502020204030204" pitchFamily="34" charset="0"/>
            </a:endParaRPr>
          </a:p>
          <a:p>
            <a:pPr lvl="0">
              <a:defRPr/>
            </a:pPr>
            <a:r>
              <a:rPr lang="en-US" sz="1500" b="1" dirty="0">
                <a:solidFill>
                  <a:srgbClr val="003C71"/>
                </a:solidFill>
              </a:rPr>
              <a:t>Prescriptions</a:t>
            </a:r>
          </a:p>
          <a:p>
            <a:pPr marL="285750" lvl="0" indent="-285750">
              <a:buFont typeface="Arial" panose="020B0604020202020204" pitchFamily="34" charset="0"/>
              <a:buChar char="•"/>
              <a:defRPr/>
            </a:pPr>
            <a:r>
              <a:rPr lang="en-US" sz="1400" dirty="0">
                <a:solidFill>
                  <a:srgbClr val="303030">
                    <a:lumMod val="75000"/>
                    <a:lumOff val="25000"/>
                  </a:srgbClr>
                </a:solidFill>
                <a:ea typeface="Calibri" panose="020F0502020204030204" pitchFamily="34" charset="0"/>
              </a:rPr>
              <a:t>Early refills</a:t>
            </a:r>
          </a:p>
          <a:p>
            <a:pPr marL="285750" lvl="0" indent="-285750">
              <a:buFont typeface="Arial" panose="020B0604020202020204" pitchFamily="34" charset="0"/>
              <a:buChar char="•"/>
              <a:defRPr/>
            </a:pPr>
            <a:r>
              <a:rPr lang="en-US" sz="1400" dirty="0">
                <a:solidFill>
                  <a:srgbClr val="303030">
                    <a:lumMod val="75000"/>
                    <a:lumOff val="25000"/>
                  </a:srgbClr>
                </a:solidFill>
                <a:ea typeface="Calibri" panose="020F0502020204030204" pitchFamily="34" charset="0"/>
              </a:rPr>
              <a:t>Mail order</a:t>
            </a:r>
          </a:p>
          <a:p>
            <a:pPr marL="285750" lvl="0" indent="-285750">
              <a:buFont typeface="Arial" panose="020B0604020202020204" pitchFamily="34" charset="0"/>
              <a:buChar char="•"/>
              <a:defRPr/>
            </a:pPr>
            <a:r>
              <a:rPr lang="en-US" sz="1400" dirty="0">
                <a:solidFill>
                  <a:srgbClr val="303030">
                    <a:lumMod val="75000"/>
                    <a:lumOff val="25000"/>
                  </a:srgbClr>
                </a:solidFill>
                <a:ea typeface="Calibri" panose="020F0502020204030204" pitchFamily="34" charset="0"/>
              </a:rPr>
              <a:t>Urgent need</a:t>
            </a:r>
            <a:r>
              <a:rPr lang="en-US" sz="1500" dirty="0">
                <a:solidFill>
                  <a:srgbClr val="303030">
                    <a:lumMod val="75000"/>
                    <a:lumOff val="25000"/>
                  </a:srgbClr>
                </a:solidFill>
                <a:ea typeface="Calibri" panose="020F0502020204030204" pitchFamily="34" charset="0"/>
              </a:rPr>
              <a:t>s </a:t>
            </a:r>
          </a:p>
          <a:p>
            <a:pPr marR="0" lvl="0" algn="l" defTabSz="914400" rtl="0" eaLnBrk="1" fontAlgn="auto" latinLnBrk="0" hangingPunct="1">
              <a:lnSpc>
                <a:spcPct val="100000"/>
              </a:lnSpc>
              <a:spcBef>
                <a:spcPts val="0"/>
              </a:spcBef>
              <a:spcAft>
                <a:spcPts val="0"/>
              </a:spcAft>
              <a:buClrTx/>
              <a:buSzTx/>
              <a:tabLst/>
              <a:defRPr/>
            </a:pPr>
            <a:endParaRPr kumimoji="0" lang="en-US" sz="1500" b="0" i="0" u="none" strike="noStrike" kern="1200" cap="none" spc="0" normalizeH="0" baseline="0" noProof="0" dirty="0">
              <a:ln>
                <a:noFill/>
              </a:ln>
              <a:solidFill>
                <a:srgbClr val="303030">
                  <a:lumMod val="75000"/>
                  <a:lumOff val="25000"/>
                </a:srgbClr>
              </a:solidFill>
              <a:effectLst/>
              <a:uLnTx/>
              <a:uFillTx/>
              <a:latin typeface="Arial" panose="020B0604020202020204"/>
              <a:ea typeface="Calibri" panose="020F0502020204030204" pitchFamily="34" charset="0"/>
              <a:cs typeface="+mn-cs"/>
            </a:endParaRPr>
          </a:p>
        </p:txBody>
      </p:sp>
      <p:pic>
        <p:nvPicPr>
          <p:cNvPr id="17" name="Picture 16" descr="A picture containing drawing&#10;&#10;Description automatically generated">
            <a:extLst>
              <a:ext uri="{FF2B5EF4-FFF2-40B4-BE49-F238E27FC236}">
                <a16:creationId xmlns="" xmlns:a16="http://schemas.microsoft.com/office/drawing/2014/main" id="{03DD46C9-19B9-1F43-BE62-3092419336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472" y="4668282"/>
            <a:ext cx="589567" cy="450845"/>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7BAA0E68-C56A-064E-9AF0-57416C147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518" y="3779763"/>
            <a:ext cx="443476" cy="619912"/>
          </a:xfrm>
          <a:prstGeom prst="rect">
            <a:avLst/>
          </a:prstGeom>
        </p:spPr>
      </p:pic>
      <p:pic>
        <p:nvPicPr>
          <p:cNvPr id="19" name="Picture 18" descr="A picture containing drawing&#10;&#10;Description automatically generated">
            <a:extLst>
              <a:ext uri="{FF2B5EF4-FFF2-40B4-BE49-F238E27FC236}">
                <a16:creationId xmlns="" xmlns:a16="http://schemas.microsoft.com/office/drawing/2014/main" id="{F62368D6-3F45-0C49-A9D2-0CF519DA58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118" y="1689432"/>
            <a:ext cx="557920" cy="562690"/>
          </a:xfrm>
          <a:prstGeom prst="rect">
            <a:avLst/>
          </a:prstGeom>
        </p:spPr>
      </p:pic>
      <p:pic>
        <p:nvPicPr>
          <p:cNvPr id="20" name="Picture 19" descr="A picture containing drawing&#10;&#10;Description automatically generated">
            <a:extLst>
              <a:ext uri="{FF2B5EF4-FFF2-40B4-BE49-F238E27FC236}">
                <a16:creationId xmlns="" xmlns:a16="http://schemas.microsoft.com/office/drawing/2014/main" id="{4811E509-789C-414C-8A87-73ADB57A61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20" y="2949787"/>
            <a:ext cx="563556" cy="468186"/>
          </a:xfrm>
          <a:prstGeom prst="rect">
            <a:avLst/>
          </a:prstGeom>
        </p:spPr>
      </p:pic>
      <p:pic>
        <p:nvPicPr>
          <p:cNvPr id="12" name="Picture 11" descr="A close up of a sign&#10;&#10;Description automatically generated">
            <a:extLst>
              <a:ext uri="{FF2B5EF4-FFF2-40B4-BE49-F238E27FC236}">
                <a16:creationId xmlns="" xmlns:a16="http://schemas.microsoft.com/office/drawing/2014/main" id="{E28412AD-BAE0-48DB-8B60-41BE0860F1A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1518" y="5434649"/>
            <a:ext cx="466842" cy="608468"/>
          </a:xfrm>
          <a:prstGeom prst="rect">
            <a:avLst/>
          </a:prstGeom>
        </p:spPr>
      </p:pic>
      <p:sp>
        <p:nvSpPr>
          <p:cNvPr id="21" name="Text Placeholder 2">
            <a:extLst>
              <a:ext uri="{FF2B5EF4-FFF2-40B4-BE49-F238E27FC236}">
                <a16:creationId xmlns="" xmlns:a16="http://schemas.microsoft.com/office/drawing/2014/main" id="{9013D81E-5B63-46B1-BACD-87144F3C9930}"/>
              </a:ext>
            </a:extLst>
          </p:cNvPr>
          <p:cNvSpPr txBox="1">
            <a:spLocks/>
          </p:cNvSpPr>
          <p:nvPr/>
        </p:nvSpPr>
        <p:spPr>
          <a:xfrm>
            <a:off x="657876" y="338115"/>
            <a:ext cx="3879362" cy="265412"/>
          </a:xfrm>
          <a:prstGeom prst="rect">
            <a:avLst/>
          </a:prstGeom>
        </p:spPr>
        <p:txBody>
          <a:bodyPr vert="horz" lIns="91440" tIns="45720" rIns="91440" bIns="45720" rtlCol="0">
            <a:noAutofit/>
          </a:bodyPr>
          <a:lstStyle>
            <a:lvl1pPr marL="0" indent="0" algn="l" defTabSz="457200" rtl="0" eaLnBrk="1" latinLnBrk="0" hangingPunct="1">
              <a:spcBef>
                <a:spcPts val="300"/>
              </a:spcBef>
              <a:spcAft>
                <a:spcPts val="900"/>
              </a:spcAft>
              <a:buClr>
                <a:schemeClr val="tx1">
                  <a:lumMod val="25000"/>
                  <a:lumOff val="75000"/>
                </a:schemeClr>
              </a:buClr>
              <a:buFont typeface="Wingdings" charset="2"/>
              <a:buNone/>
              <a:defRPr sz="1000" b="0" i="0" kern="1200" baseline="0">
                <a:solidFill>
                  <a:schemeClr val="bg1">
                    <a:lumMod val="50000"/>
                  </a:schemeClr>
                </a:solidFill>
                <a:latin typeface="Arial"/>
                <a:ea typeface="+mn-ea"/>
                <a:cs typeface="Arial"/>
              </a:defRPr>
            </a:lvl1pPr>
            <a:lvl2pPr marL="274320" indent="0" algn="l" defTabSz="457200" rtl="0" eaLnBrk="1" latinLnBrk="0" hangingPunct="1">
              <a:spcBef>
                <a:spcPts val="0"/>
              </a:spcBef>
              <a:spcAft>
                <a:spcPts val="900"/>
              </a:spcAft>
              <a:buClr>
                <a:schemeClr val="tx1">
                  <a:lumMod val="25000"/>
                  <a:lumOff val="75000"/>
                </a:schemeClr>
              </a:buClr>
              <a:buFont typeface="Wingdings" charset="2"/>
              <a:buNone/>
              <a:defRPr sz="1000" b="1" i="0" kern="1200">
                <a:solidFill>
                  <a:schemeClr val="tx1">
                    <a:lumMod val="75000"/>
                    <a:lumOff val="25000"/>
                  </a:schemeClr>
                </a:solidFill>
                <a:latin typeface="Arial"/>
                <a:ea typeface="+mn-ea"/>
                <a:cs typeface="Arial"/>
              </a:defRPr>
            </a:lvl2pPr>
            <a:lvl3pPr marL="548640" indent="0" algn="l" defTabSz="457200" rtl="0" eaLnBrk="1" latinLnBrk="0" hangingPunct="1">
              <a:spcBef>
                <a:spcPts val="0"/>
              </a:spcBef>
              <a:spcAft>
                <a:spcPts val="600"/>
              </a:spcAft>
              <a:buClr>
                <a:schemeClr val="tx1">
                  <a:lumMod val="25000"/>
                  <a:lumOff val="75000"/>
                </a:schemeClr>
              </a:buClr>
              <a:buFont typeface="Wingdings" charset="2"/>
              <a:buNone/>
              <a:defRPr sz="1000" b="1" i="0" kern="1200">
                <a:solidFill>
                  <a:schemeClr val="tx1">
                    <a:lumMod val="75000"/>
                    <a:lumOff val="25000"/>
                  </a:schemeClr>
                </a:solidFill>
                <a:latin typeface="Arial"/>
                <a:ea typeface="+mn-ea"/>
                <a:cs typeface="Arial"/>
              </a:defRPr>
            </a:lvl3pPr>
            <a:lvl4pPr marL="850392" indent="0" algn="l" defTabSz="457200" rtl="0" eaLnBrk="1" latinLnBrk="0" hangingPunct="1">
              <a:spcBef>
                <a:spcPts val="0"/>
              </a:spcBef>
              <a:spcAft>
                <a:spcPts val="600"/>
              </a:spcAft>
              <a:buClr>
                <a:schemeClr val="tx1">
                  <a:lumMod val="25000"/>
                  <a:lumOff val="75000"/>
                </a:schemeClr>
              </a:buClr>
              <a:buFont typeface="Wingdings" charset="2"/>
              <a:buNone/>
              <a:defRPr sz="1000" b="1" i="0" kern="1200">
                <a:solidFill>
                  <a:schemeClr val="tx1">
                    <a:lumMod val="75000"/>
                    <a:lumOff val="25000"/>
                  </a:schemeClr>
                </a:solidFill>
                <a:latin typeface="Arial"/>
                <a:ea typeface="+mn-ea"/>
                <a:cs typeface="Arial"/>
              </a:defRPr>
            </a:lvl4pPr>
            <a:lvl5pPr marL="1828800" indent="0" algn="l" defTabSz="457200" rtl="0" eaLnBrk="1" latinLnBrk="0" hangingPunct="1">
              <a:spcBef>
                <a:spcPct val="20000"/>
              </a:spcBef>
              <a:buFont typeface="Arial"/>
              <a:buNone/>
              <a:defRPr sz="10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t>KP RESOURCES FOR ALL</a:t>
            </a:r>
          </a:p>
        </p:txBody>
      </p:sp>
    </p:spTree>
    <p:extLst>
      <p:ext uri="{BB962C8B-B14F-4D97-AF65-F5344CB8AC3E}">
        <p14:creationId xmlns:p14="http://schemas.microsoft.com/office/powerpoint/2010/main" val="232699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4" name="Text Placeholder 2">
            <a:extLst>
              <a:ext uri="{FF2B5EF4-FFF2-40B4-BE49-F238E27FC236}">
                <a16:creationId xmlns="" xmlns:a16="http://schemas.microsoft.com/office/drawing/2014/main" id="{863ADE79-405E-4123-B76A-FCCD28F150A4}"/>
              </a:ext>
            </a:extLst>
          </p:cNvPr>
          <p:cNvSpPr txBox="1">
            <a:spLocks noChangeArrowheads="1"/>
          </p:cNvSpPr>
          <p:nvPr/>
        </p:nvSpPr>
        <p:spPr bwMode="auto">
          <a:xfrm>
            <a:off x="512886" y="294482"/>
            <a:ext cx="4259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342900">
              <a:spcBef>
                <a:spcPts val="225"/>
              </a:spcBef>
              <a:spcAft>
                <a:spcPts val="675"/>
              </a:spcAft>
              <a:buClr>
                <a:srgbClr val="CBCBCB"/>
              </a:buClr>
              <a:buFont typeface="Wingdings" panose="05000000000000000000" pitchFamily="2" charset="2"/>
              <a:buChar char="§"/>
              <a:defRPr>
                <a:solidFill>
                  <a:srgbClr val="454545"/>
                </a:solidFill>
                <a:latin typeface="Arial" panose="020B0604020202020204" pitchFamily="34" charset="0"/>
                <a:cs typeface="Arial" panose="020B0604020202020204" pitchFamily="34" charset="0"/>
              </a:defRPr>
            </a:lvl1pPr>
            <a:lvl2pPr marL="273050" indent="-171450" defTabSz="342900">
              <a:spcAft>
                <a:spcPts val="675"/>
              </a:spcAft>
              <a:buClr>
                <a:srgbClr val="CBCBCB"/>
              </a:buClr>
              <a:buFont typeface="Wingdings" panose="05000000000000000000" pitchFamily="2" charset="2"/>
              <a:buChar char="§"/>
              <a:defRPr sz="1500">
                <a:solidFill>
                  <a:srgbClr val="454545"/>
                </a:solidFill>
                <a:latin typeface="Arial" panose="020B0604020202020204" pitchFamily="34" charset="0"/>
                <a:cs typeface="Arial" panose="020B0604020202020204" pitchFamily="34" charset="0"/>
              </a:defRPr>
            </a:lvl2pPr>
            <a:lvl3pPr marL="547688" indent="-171450" defTabSz="342900">
              <a:spcAft>
                <a:spcPts val="450"/>
              </a:spcAft>
              <a:buClr>
                <a:srgbClr val="CBCBCB"/>
              </a:buClr>
              <a:buFont typeface="Wingdings" panose="05000000000000000000" pitchFamily="2" charset="2"/>
              <a:buChar char="§"/>
              <a:defRPr sz="1200">
                <a:solidFill>
                  <a:srgbClr val="454545"/>
                </a:solidFill>
                <a:latin typeface="Arial" panose="020B0604020202020204" pitchFamily="34" charset="0"/>
                <a:cs typeface="Arial" panose="020B0604020202020204" pitchFamily="34" charset="0"/>
              </a:defRPr>
            </a:lvl3pPr>
            <a:lvl4pPr marL="849313" indent="-171450" defTabSz="342900">
              <a:spcAft>
                <a:spcPts val="450"/>
              </a:spcAft>
              <a:buClr>
                <a:srgbClr val="CBCBCB"/>
              </a:buClr>
              <a:buFont typeface="Wingdings" panose="05000000000000000000" pitchFamily="2" charset="2"/>
              <a:buChar char="§"/>
              <a:defRPr sz="1200">
                <a:solidFill>
                  <a:srgbClr val="454545"/>
                </a:solidFill>
                <a:latin typeface="Arial" panose="020B0604020202020204" pitchFamily="34" charset="0"/>
                <a:cs typeface="Arial" panose="020B0604020202020204" pitchFamily="34" charset="0"/>
              </a:defRPr>
            </a:lvl4pPr>
            <a:lvl5pPr marL="1543050" indent="-171450" defTabSz="342900">
              <a:spcBef>
                <a:spcPct val="20000"/>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5pPr>
            <a:lvl6pPr marL="20002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6pPr>
            <a:lvl7pPr marL="24574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7pPr>
            <a:lvl8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8pPr>
            <a:lvl9pPr marL="3371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9pPr>
          </a:lstStyle>
          <a:p>
            <a:pPr>
              <a:buNone/>
              <a:defRPr/>
            </a:pPr>
            <a:r>
              <a:rPr lang="en-US" sz="1100" dirty="0"/>
              <a:t>KP RESOURCES FOR ALL</a:t>
            </a:r>
          </a:p>
        </p:txBody>
      </p:sp>
      <p:pic>
        <p:nvPicPr>
          <p:cNvPr id="619527" name="Picture 16">
            <a:extLst>
              <a:ext uri="{FF2B5EF4-FFF2-40B4-BE49-F238E27FC236}">
                <a16:creationId xmlns="" xmlns:a16="http://schemas.microsoft.com/office/drawing/2014/main" id="{88BFFE69-5E8C-43BA-9FDE-59BEAF253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576" y="5643564"/>
            <a:ext cx="152876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 xmlns:a16="http://schemas.microsoft.com/office/drawing/2014/main" id="{A4AF4E99-4DED-458B-B93E-A54AE23A0831}"/>
              </a:ext>
            </a:extLst>
          </p:cNvPr>
          <p:cNvSpPr>
            <a:spLocks noGrp="1"/>
          </p:cNvSpPr>
          <p:nvPr>
            <p:ph type="body" sz="quarter" idx="10"/>
          </p:nvPr>
        </p:nvSpPr>
        <p:spPr>
          <a:xfrm>
            <a:off x="107770" y="1552660"/>
            <a:ext cx="11719603" cy="578085"/>
          </a:xfrm>
        </p:spPr>
        <p:txBody>
          <a:bodyPr/>
          <a:lstStyle/>
          <a:p>
            <a:pPr marL="0" indent="0" fontAlgn="base">
              <a:spcBef>
                <a:spcPct val="0"/>
              </a:spcBef>
              <a:spcAft>
                <a:spcPct val="0"/>
              </a:spcAft>
              <a:buNone/>
            </a:pPr>
            <a:r>
              <a:rPr lang="en-US" sz="1400" dirty="0">
                <a:solidFill>
                  <a:srgbClr val="454545"/>
                </a:solidFill>
                <a:latin typeface="+mn-lt"/>
              </a:rPr>
              <a:t>The path to better mental health and wellness is different for everyone. That’s why our members get a personalized experience, with options that are easy to understand and resources that are simple to use.</a:t>
            </a:r>
            <a:r>
              <a:rPr lang="en-US" sz="1400" dirty="0">
                <a:solidFill>
                  <a:srgbClr val="454545"/>
                </a:solidFill>
              </a:rPr>
              <a:t> Your employees will benefit from our holistic approach to mental health and wellness.</a:t>
            </a:r>
          </a:p>
          <a:p>
            <a:pPr marL="0" indent="0" fontAlgn="base">
              <a:spcBef>
                <a:spcPct val="0"/>
              </a:spcBef>
              <a:spcAft>
                <a:spcPct val="0"/>
              </a:spcAft>
              <a:buNone/>
            </a:pPr>
            <a:endParaRPr lang="en-US" sz="1400" dirty="0">
              <a:solidFill>
                <a:srgbClr val="303030">
                  <a:lumMod val="75000"/>
                  <a:lumOff val="25000"/>
                </a:srgbClr>
              </a:solidFill>
              <a:latin typeface="+mn-lt"/>
            </a:endParaRPr>
          </a:p>
        </p:txBody>
      </p:sp>
      <p:cxnSp>
        <p:nvCxnSpPr>
          <p:cNvPr id="16" name="Straight Connector 15">
            <a:extLst>
              <a:ext uri="{FF2B5EF4-FFF2-40B4-BE49-F238E27FC236}">
                <a16:creationId xmlns="" xmlns:a16="http://schemas.microsoft.com/office/drawing/2014/main" id="{E7C3E240-3A84-40DC-A8BD-5F8BBC1D69B7}"/>
              </a:ext>
            </a:extLst>
          </p:cNvPr>
          <p:cNvCxnSpPr>
            <a:cxnSpLocks/>
          </p:cNvCxnSpPr>
          <p:nvPr/>
        </p:nvCxnSpPr>
        <p:spPr>
          <a:xfrm flipH="1">
            <a:off x="4337834" y="2797261"/>
            <a:ext cx="12978" cy="2709365"/>
          </a:xfrm>
          <a:prstGeom prst="line">
            <a:avLst/>
          </a:prstGeom>
          <a:ln w="12700" cmpd="sng">
            <a:solidFill>
              <a:srgbClr val="96CCEF"/>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 xmlns:a16="http://schemas.microsoft.com/office/drawing/2014/main" id="{41F8B426-0E2D-4336-BA6D-B018BCCAABC0}"/>
              </a:ext>
            </a:extLst>
          </p:cNvPr>
          <p:cNvGrpSpPr/>
          <p:nvPr/>
        </p:nvGrpSpPr>
        <p:grpSpPr>
          <a:xfrm>
            <a:off x="4828184" y="2928406"/>
            <a:ext cx="6999189" cy="2583676"/>
            <a:chOff x="441081" y="2691639"/>
            <a:chExt cx="6999189" cy="2583676"/>
          </a:xfrm>
        </p:grpSpPr>
        <p:grpSp>
          <p:nvGrpSpPr>
            <p:cNvPr id="2" name="Group 1">
              <a:extLst>
                <a:ext uri="{FF2B5EF4-FFF2-40B4-BE49-F238E27FC236}">
                  <a16:creationId xmlns="" xmlns:a16="http://schemas.microsoft.com/office/drawing/2014/main" id="{D7D30064-DFDA-4338-93DB-E2AE969092F5}"/>
                </a:ext>
              </a:extLst>
            </p:cNvPr>
            <p:cNvGrpSpPr/>
            <p:nvPr/>
          </p:nvGrpSpPr>
          <p:grpSpPr>
            <a:xfrm>
              <a:off x="441081" y="2691639"/>
              <a:ext cx="6999189" cy="2583676"/>
              <a:chOff x="3995893" y="3144314"/>
              <a:chExt cx="7197227" cy="3167300"/>
            </a:xfrm>
          </p:grpSpPr>
          <p:cxnSp>
            <p:nvCxnSpPr>
              <p:cNvPr id="17" name="Straight Connector 16">
                <a:extLst>
                  <a:ext uri="{FF2B5EF4-FFF2-40B4-BE49-F238E27FC236}">
                    <a16:creationId xmlns="" xmlns:a16="http://schemas.microsoft.com/office/drawing/2014/main" id="{7C4191CD-FFD6-4577-A6D6-FE9DCE17894D}"/>
                  </a:ext>
                </a:extLst>
              </p:cNvPr>
              <p:cNvCxnSpPr/>
              <p:nvPr/>
            </p:nvCxnSpPr>
            <p:spPr>
              <a:xfrm>
                <a:off x="8106176" y="3629597"/>
                <a:ext cx="169252" cy="0"/>
              </a:xfrm>
              <a:prstGeom prst="line">
                <a:avLst/>
              </a:prstGeom>
              <a:ln w="12700">
                <a:solidFill>
                  <a:srgbClr val="96CCE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2A4145BC-2519-49F8-A637-DB060EA97E5C}"/>
                  </a:ext>
                </a:extLst>
              </p:cNvPr>
              <p:cNvCxnSpPr/>
              <p:nvPr/>
            </p:nvCxnSpPr>
            <p:spPr>
              <a:xfrm>
                <a:off x="8103538" y="5780338"/>
                <a:ext cx="158539" cy="1276"/>
              </a:xfrm>
              <a:prstGeom prst="line">
                <a:avLst/>
              </a:prstGeom>
              <a:ln w="3175">
                <a:solidFill>
                  <a:srgbClr val="96CCE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F27CA2B9-4819-4247-BCE8-C44682A6D4C7}"/>
                  </a:ext>
                </a:extLst>
              </p:cNvPr>
              <p:cNvCxnSpPr>
                <a:cxnSpLocks/>
              </p:cNvCxnSpPr>
              <p:nvPr/>
            </p:nvCxnSpPr>
            <p:spPr>
              <a:xfrm>
                <a:off x="7947011" y="4742360"/>
                <a:ext cx="312630" cy="0"/>
              </a:xfrm>
              <a:prstGeom prst="line">
                <a:avLst/>
              </a:prstGeom>
              <a:ln w="12700">
                <a:solidFill>
                  <a:srgbClr val="96CCEF"/>
                </a:solidFill>
              </a:ln>
              <a:effectLst/>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 xmlns:a16="http://schemas.microsoft.com/office/drawing/2014/main" id="{A2D5848F-176F-4521-AE02-1F8DBA993A64}"/>
                  </a:ext>
                </a:extLst>
              </p:cNvPr>
              <p:cNvGrpSpPr/>
              <p:nvPr/>
            </p:nvGrpSpPr>
            <p:grpSpPr>
              <a:xfrm>
                <a:off x="3995893" y="3326550"/>
                <a:ext cx="3876293" cy="2939318"/>
                <a:chOff x="2275905" y="2755050"/>
                <a:chExt cx="3876293" cy="2939318"/>
              </a:xfrm>
            </p:grpSpPr>
            <p:sp>
              <p:nvSpPr>
                <p:cNvPr id="21" name="Rounded Rectangle 23">
                  <a:extLst>
                    <a:ext uri="{FF2B5EF4-FFF2-40B4-BE49-F238E27FC236}">
                      <a16:creationId xmlns="" xmlns:a16="http://schemas.microsoft.com/office/drawing/2014/main" id="{72346511-D04B-425F-B113-0819B82A0B7E}"/>
                    </a:ext>
                  </a:extLst>
                </p:cNvPr>
                <p:cNvSpPr/>
                <p:nvPr/>
              </p:nvSpPr>
              <p:spPr>
                <a:xfrm>
                  <a:off x="3628060" y="2755050"/>
                  <a:ext cx="2524138" cy="498768"/>
                </a:xfrm>
                <a:prstGeom prst="roundRect">
                  <a:avLst>
                    <a:gd name="adj" fmla="val 13362"/>
                  </a:avLst>
                </a:prstGeom>
                <a:solidFill>
                  <a:srgbClr val="96CCEF">
                    <a:alpha val="20000"/>
                  </a:srgbClr>
                </a:solidFill>
                <a:ln w="25400">
                  <a:solidFill>
                    <a:srgbClr val="96CCEF"/>
                  </a:solidFill>
                </a:ln>
                <a:effectLst/>
              </p:spPr>
              <p:style>
                <a:lnRef idx="1">
                  <a:schemeClr val="accent1"/>
                </a:lnRef>
                <a:fillRef idx="3">
                  <a:schemeClr val="accent1"/>
                </a:fillRef>
                <a:effectRef idx="2">
                  <a:schemeClr val="accent1"/>
                </a:effectRef>
                <a:fontRef idx="minor">
                  <a:schemeClr val="lt1"/>
                </a:fontRef>
              </p:style>
              <p:txBody>
                <a:bodyPr lIns="367342" anchor="ctr"/>
                <a:lstStyle/>
                <a:p>
                  <a:pPr fontAlgn="base">
                    <a:spcBef>
                      <a:spcPct val="0"/>
                    </a:spcBef>
                    <a:spcAft>
                      <a:spcPct val="0"/>
                    </a:spcAft>
                  </a:pPr>
                  <a:r>
                    <a:rPr lang="en-US" sz="1045" dirty="0">
                      <a:solidFill>
                        <a:srgbClr val="003C71"/>
                      </a:solidFill>
                      <a:latin typeface="Arial" panose="020B0604020202020204"/>
                    </a:rPr>
                    <a:t>Self-referral (no doctor’s referral needed) </a:t>
                  </a:r>
                </a:p>
              </p:txBody>
            </p:sp>
            <p:pic>
              <p:nvPicPr>
                <p:cNvPr id="22" name="Picture 21" descr="A picture containing drawing&#10;&#10;Description automatically generated">
                  <a:extLst>
                    <a:ext uri="{FF2B5EF4-FFF2-40B4-BE49-F238E27FC236}">
                      <a16:creationId xmlns="" xmlns:a16="http://schemas.microsoft.com/office/drawing/2014/main" id="{1B0D7DCD-340B-4B0D-9D41-A163ED9EF2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5514" y="5261838"/>
                  <a:ext cx="321610" cy="160805"/>
                </a:xfrm>
                <a:prstGeom prst="rect">
                  <a:avLst/>
                </a:prstGeom>
              </p:spPr>
            </p:pic>
            <p:pic>
              <p:nvPicPr>
                <p:cNvPr id="23" name="Picture 22" descr="A picture containing table, drawing&#10;&#10;Description automatically generated">
                  <a:extLst>
                    <a:ext uri="{FF2B5EF4-FFF2-40B4-BE49-F238E27FC236}">
                      <a16:creationId xmlns="" xmlns:a16="http://schemas.microsoft.com/office/drawing/2014/main" id="{D6E8C530-76BC-4E88-900E-4A9644AEA5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4432" y="4631057"/>
                  <a:ext cx="156210" cy="273369"/>
                </a:xfrm>
                <a:prstGeom prst="rect">
                  <a:avLst/>
                </a:prstGeom>
              </p:spPr>
            </p:pic>
            <p:pic>
              <p:nvPicPr>
                <p:cNvPr id="24" name="Picture 23" descr="A picture containing drawing&#10;&#10;Description automatically generated">
                  <a:extLst>
                    <a:ext uri="{FF2B5EF4-FFF2-40B4-BE49-F238E27FC236}">
                      <a16:creationId xmlns="" xmlns:a16="http://schemas.microsoft.com/office/drawing/2014/main" id="{9D3907CA-303D-4C5A-8DBD-EBB74EB813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8486" y="4052922"/>
                  <a:ext cx="275665" cy="275665"/>
                </a:xfrm>
                <a:prstGeom prst="rect">
                  <a:avLst/>
                </a:prstGeom>
              </p:spPr>
            </p:pic>
            <p:pic>
              <p:nvPicPr>
                <p:cNvPr id="25" name="Picture 24" descr="A close up of a logo&#10;&#10;Description automatically generated">
                  <a:extLst>
                    <a:ext uri="{FF2B5EF4-FFF2-40B4-BE49-F238E27FC236}">
                      <a16:creationId xmlns="" xmlns:a16="http://schemas.microsoft.com/office/drawing/2014/main" id="{9A0B11D1-5C02-40D7-AD9F-518D7463F0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29974" y="3461018"/>
                  <a:ext cx="252694" cy="275665"/>
                </a:xfrm>
                <a:prstGeom prst="rect">
                  <a:avLst/>
                </a:prstGeom>
              </p:spPr>
            </p:pic>
            <p:pic>
              <p:nvPicPr>
                <p:cNvPr id="26" name="Picture 25" descr="A drawing of a face&#10;&#10;Description automatically generated">
                  <a:extLst>
                    <a:ext uri="{FF2B5EF4-FFF2-40B4-BE49-F238E27FC236}">
                      <a16:creationId xmlns="" xmlns:a16="http://schemas.microsoft.com/office/drawing/2014/main" id="{564EC1EF-115A-4C47-9EAB-1EBC747218F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2271" y="2901705"/>
                  <a:ext cx="248099" cy="248099"/>
                </a:xfrm>
                <a:prstGeom prst="rect">
                  <a:avLst/>
                </a:prstGeom>
              </p:spPr>
            </p:pic>
            <p:sp>
              <p:nvSpPr>
                <p:cNvPr id="27" name="Rounded Rectangle 30">
                  <a:extLst>
                    <a:ext uri="{FF2B5EF4-FFF2-40B4-BE49-F238E27FC236}">
                      <a16:creationId xmlns="" xmlns:a16="http://schemas.microsoft.com/office/drawing/2014/main" id="{2E47AD4A-4DDE-4326-AC9C-A9DF21C077DE}"/>
                    </a:ext>
                  </a:extLst>
                </p:cNvPr>
                <p:cNvSpPr/>
                <p:nvPr/>
              </p:nvSpPr>
              <p:spPr>
                <a:xfrm>
                  <a:off x="3628060" y="3342577"/>
                  <a:ext cx="2524138" cy="498768"/>
                </a:xfrm>
                <a:prstGeom prst="roundRect">
                  <a:avLst>
                    <a:gd name="adj" fmla="val 13362"/>
                  </a:avLst>
                </a:prstGeom>
                <a:solidFill>
                  <a:srgbClr val="96CCEF">
                    <a:alpha val="20000"/>
                  </a:srgbClr>
                </a:solidFill>
                <a:ln w="25400">
                  <a:solidFill>
                    <a:srgbClr val="96CCEF"/>
                  </a:solidFill>
                </a:ln>
                <a:effectLst/>
              </p:spPr>
              <p:style>
                <a:lnRef idx="1">
                  <a:schemeClr val="accent1"/>
                </a:lnRef>
                <a:fillRef idx="3">
                  <a:schemeClr val="accent1"/>
                </a:fillRef>
                <a:effectRef idx="2">
                  <a:schemeClr val="accent1"/>
                </a:effectRef>
                <a:fontRef idx="minor">
                  <a:schemeClr val="lt1"/>
                </a:fontRef>
              </p:style>
              <p:txBody>
                <a:bodyPr lIns="367342" anchor="ctr"/>
                <a:lstStyle/>
                <a:p>
                  <a:pPr fontAlgn="base">
                    <a:spcBef>
                      <a:spcPct val="0"/>
                    </a:spcBef>
                    <a:spcAft>
                      <a:spcPct val="0"/>
                    </a:spcAft>
                  </a:pPr>
                  <a:r>
                    <a:rPr lang="en-US" sz="1045" dirty="0">
                      <a:solidFill>
                        <a:srgbClr val="003C71"/>
                      </a:solidFill>
                      <a:latin typeface="Arial" panose="020B0604020202020204"/>
                    </a:rPr>
                    <a:t>Primary care and specialty care physicians </a:t>
                  </a:r>
                </a:p>
              </p:txBody>
            </p:sp>
            <p:sp>
              <p:nvSpPr>
                <p:cNvPr id="28" name="Rounded Rectangle 31">
                  <a:extLst>
                    <a:ext uri="{FF2B5EF4-FFF2-40B4-BE49-F238E27FC236}">
                      <a16:creationId xmlns="" xmlns:a16="http://schemas.microsoft.com/office/drawing/2014/main" id="{59135C1B-72DC-4A75-A496-A7B489C99F4C}"/>
                    </a:ext>
                  </a:extLst>
                </p:cNvPr>
                <p:cNvSpPr/>
                <p:nvPr/>
              </p:nvSpPr>
              <p:spPr>
                <a:xfrm>
                  <a:off x="3628060" y="3930103"/>
                  <a:ext cx="2524138" cy="498768"/>
                </a:xfrm>
                <a:prstGeom prst="roundRect">
                  <a:avLst>
                    <a:gd name="adj" fmla="val 13362"/>
                  </a:avLst>
                </a:prstGeom>
                <a:solidFill>
                  <a:srgbClr val="96CCEF">
                    <a:alpha val="20000"/>
                  </a:srgbClr>
                </a:solidFill>
                <a:ln w="25400">
                  <a:solidFill>
                    <a:srgbClr val="96CCEF"/>
                  </a:solidFill>
                </a:ln>
                <a:effectLst/>
              </p:spPr>
              <p:style>
                <a:lnRef idx="1">
                  <a:schemeClr val="accent1"/>
                </a:lnRef>
                <a:fillRef idx="3">
                  <a:schemeClr val="accent1"/>
                </a:fillRef>
                <a:effectRef idx="2">
                  <a:schemeClr val="accent1"/>
                </a:effectRef>
                <a:fontRef idx="minor">
                  <a:schemeClr val="lt1"/>
                </a:fontRef>
              </p:style>
              <p:txBody>
                <a:bodyPr lIns="367342" anchor="ctr"/>
                <a:lstStyle/>
                <a:p>
                  <a:pPr fontAlgn="base">
                    <a:spcBef>
                      <a:spcPct val="0"/>
                    </a:spcBef>
                    <a:spcAft>
                      <a:spcPct val="0"/>
                    </a:spcAft>
                  </a:pPr>
                  <a:r>
                    <a:rPr lang="en-US" sz="1045" dirty="0">
                      <a:solidFill>
                        <a:srgbClr val="003C71"/>
                      </a:solidFill>
                      <a:latin typeface="Arial" panose="020B0604020202020204"/>
                    </a:rPr>
                    <a:t>Mental health advice </a:t>
                  </a:r>
                  <a:br>
                    <a:rPr lang="en-US" sz="1045" dirty="0">
                      <a:solidFill>
                        <a:srgbClr val="003C71"/>
                      </a:solidFill>
                      <a:latin typeface="Arial" panose="020B0604020202020204"/>
                    </a:rPr>
                  </a:br>
                  <a:r>
                    <a:rPr lang="en-US" sz="1045" dirty="0">
                      <a:solidFill>
                        <a:srgbClr val="003C71"/>
                      </a:solidFill>
                      <a:latin typeface="Arial" panose="020B0604020202020204"/>
                    </a:rPr>
                    <a:t>call center</a:t>
                  </a:r>
                </a:p>
              </p:txBody>
            </p:sp>
            <p:sp>
              <p:nvSpPr>
                <p:cNvPr id="29" name="Rounded Rectangle 32">
                  <a:extLst>
                    <a:ext uri="{FF2B5EF4-FFF2-40B4-BE49-F238E27FC236}">
                      <a16:creationId xmlns="" xmlns:a16="http://schemas.microsoft.com/office/drawing/2014/main" id="{4689DF7A-DE0D-4CE7-B3FD-1B45395953A0}"/>
                    </a:ext>
                  </a:extLst>
                </p:cNvPr>
                <p:cNvSpPr/>
                <p:nvPr/>
              </p:nvSpPr>
              <p:spPr>
                <a:xfrm>
                  <a:off x="3628060" y="4517630"/>
                  <a:ext cx="2524138" cy="498768"/>
                </a:xfrm>
                <a:prstGeom prst="roundRect">
                  <a:avLst>
                    <a:gd name="adj" fmla="val 13362"/>
                  </a:avLst>
                </a:prstGeom>
                <a:solidFill>
                  <a:srgbClr val="96CCEF">
                    <a:alpha val="20000"/>
                  </a:srgbClr>
                </a:solidFill>
                <a:ln w="25400">
                  <a:solidFill>
                    <a:srgbClr val="96CCEF"/>
                  </a:solidFill>
                </a:ln>
                <a:effectLst/>
              </p:spPr>
              <p:style>
                <a:lnRef idx="1">
                  <a:schemeClr val="accent1"/>
                </a:lnRef>
                <a:fillRef idx="3">
                  <a:schemeClr val="accent1"/>
                </a:fillRef>
                <a:effectRef idx="2">
                  <a:schemeClr val="accent1"/>
                </a:effectRef>
                <a:fontRef idx="minor">
                  <a:schemeClr val="lt1"/>
                </a:fontRef>
              </p:style>
              <p:txBody>
                <a:bodyPr lIns="367342" anchor="ctr"/>
                <a:lstStyle/>
                <a:p>
                  <a:pPr fontAlgn="base">
                    <a:spcBef>
                      <a:spcPct val="0"/>
                    </a:spcBef>
                    <a:spcAft>
                      <a:spcPct val="0"/>
                    </a:spcAft>
                  </a:pPr>
                  <a:r>
                    <a:rPr lang="en-US" sz="1045" dirty="0">
                      <a:solidFill>
                        <a:srgbClr val="003C71"/>
                      </a:solidFill>
                      <a:latin typeface="Arial" panose="020B0604020202020204"/>
                    </a:rPr>
                    <a:t>24/7 care advice by phone</a:t>
                  </a:r>
                </a:p>
              </p:txBody>
            </p:sp>
            <p:sp>
              <p:nvSpPr>
                <p:cNvPr id="30" name="Rounded Rectangle 34">
                  <a:extLst>
                    <a:ext uri="{FF2B5EF4-FFF2-40B4-BE49-F238E27FC236}">
                      <a16:creationId xmlns="" xmlns:a16="http://schemas.microsoft.com/office/drawing/2014/main" id="{D74AE879-4288-49B2-B8CA-6055C0781CBA}"/>
                    </a:ext>
                  </a:extLst>
                </p:cNvPr>
                <p:cNvSpPr/>
                <p:nvPr/>
              </p:nvSpPr>
              <p:spPr>
                <a:xfrm>
                  <a:off x="3628060" y="5104855"/>
                  <a:ext cx="2524138" cy="498768"/>
                </a:xfrm>
                <a:prstGeom prst="roundRect">
                  <a:avLst>
                    <a:gd name="adj" fmla="val 13362"/>
                  </a:avLst>
                </a:prstGeom>
                <a:solidFill>
                  <a:srgbClr val="96CCEF">
                    <a:alpha val="20000"/>
                  </a:srgbClr>
                </a:solidFill>
                <a:ln w="25400">
                  <a:solidFill>
                    <a:srgbClr val="96CCEF"/>
                  </a:solidFill>
                </a:ln>
                <a:effectLst/>
              </p:spPr>
              <p:style>
                <a:lnRef idx="1">
                  <a:schemeClr val="accent1"/>
                </a:lnRef>
                <a:fillRef idx="3">
                  <a:schemeClr val="accent1"/>
                </a:fillRef>
                <a:effectRef idx="2">
                  <a:schemeClr val="accent1"/>
                </a:effectRef>
                <a:fontRef idx="minor">
                  <a:schemeClr val="lt1"/>
                </a:fontRef>
              </p:style>
              <p:txBody>
                <a:bodyPr lIns="367342" anchor="ctr"/>
                <a:lstStyle/>
                <a:p>
                  <a:pPr fontAlgn="base">
                    <a:spcBef>
                      <a:spcPct val="0"/>
                    </a:spcBef>
                    <a:spcAft>
                      <a:spcPct val="0"/>
                    </a:spcAft>
                  </a:pPr>
                  <a:r>
                    <a:rPr lang="en-US" sz="1045" dirty="0">
                      <a:solidFill>
                        <a:srgbClr val="003C71"/>
                      </a:solidFill>
                      <a:latin typeface="Arial" panose="020B0604020202020204"/>
                    </a:rPr>
                    <a:t> Emergency department</a:t>
                  </a:r>
                </a:p>
              </p:txBody>
            </p:sp>
            <p:cxnSp>
              <p:nvCxnSpPr>
                <p:cNvPr id="31" name="Straight Connector 30">
                  <a:extLst>
                    <a:ext uri="{FF2B5EF4-FFF2-40B4-BE49-F238E27FC236}">
                      <a16:creationId xmlns="" xmlns:a16="http://schemas.microsoft.com/office/drawing/2014/main" id="{84B08DC8-F689-4CAF-B6D5-CB0A56036562}"/>
                    </a:ext>
                  </a:extLst>
                </p:cNvPr>
                <p:cNvCxnSpPr>
                  <a:cxnSpLocks/>
                </p:cNvCxnSpPr>
                <p:nvPr/>
              </p:nvCxnSpPr>
              <p:spPr>
                <a:xfrm>
                  <a:off x="3455742" y="3006744"/>
                  <a:ext cx="0" cy="2370652"/>
                </a:xfrm>
                <a:prstGeom prst="line">
                  <a:avLst/>
                </a:prstGeom>
                <a:ln w="12700" cmpd="sng">
                  <a:solidFill>
                    <a:srgbClr val="96CCE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 xmlns:a16="http://schemas.microsoft.com/office/drawing/2014/main" id="{D6D5C9E3-3D49-486F-8B8A-21780D229734}"/>
                    </a:ext>
                  </a:extLst>
                </p:cNvPr>
                <p:cNvCxnSpPr>
                  <a:cxnSpLocks/>
                </p:cNvCxnSpPr>
                <p:nvPr/>
              </p:nvCxnSpPr>
              <p:spPr>
                <a:xfrm>
                  <a:off x="3451732" y="3592788"/>
                  <a:ext cx="169251" cy="0"/>
                </a:xfrm>
                <a:prstGeom prst="line">
                  <a:avLst/>
                </a:prstGeom>
                <a:ln w="12700">
                  <a:solidFill>
                    <a:srgbClr val="96CCE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 xmlns:a16="http://schemas.microsoft.com/office/drawing/2014/main" id="{6B056CCD-B28C-4EAE-8A93-35F77570F2B7}"/>
                    </a:ext>
                  </a:extLst>
                </p:cNvPr>
                <p:cNvCxnSpPr>
                  <a:cxnSpLocks/>
                </p:cNvCxnSpPr>
                <p:nvPr/>
              </p:nvCxnSpPr>
              <p:spPr>
                <a:xfrm>
                  <a:off x="3452688" y="3004432"/>
                  <a:ext cx="169251" cy="0"/>
                </a:xfrm>
                <a:prstGeom prst="line">
                  <a:avLst/>
                </a:prstGeom>
                <a:ln w="12700">
                  <a:solidFill>
                    <a:srgbClr val="96CCE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 xmlns:a16="http://schemas.microsoft.com/office/drawing/2014/main" id="{3418DAFF-89CD-4CD8-AD98-9BA179D5F3A4}"/>
                    </a:ext>
                  </a:extLst>
                </p:cNvPr>
                <p:cNvCxnSpPr>
                  <a:cxnSpLocks/>
                </p:cNvCxnSpPr>
                <p:nvPr/>
              </p:nvCxnSpPr>
              <p:spPr>
                <a:xfrm>
                  <a:off x="3456701" y="4769501"/>
                  <a:ext cx="176725" cy="0"/>
                </a:xfrm>
                <a:prstGeom prst="line">
                  <a:avLst/>
                </a:prstGeom>
                <a:ln w="12700">
                  <a:solidFill>
                    <a:srgbClr val="96CCE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 xmlns:a16="http://schemas.microsoft.com/office/drawing/2014/main" id="{6DF0D74B-1CFC-4DB3-A6B2-7B40BECE85DE}"/>
                    </a:ext>
                  </a:extLst>
                </p:cNvPr>
                <p:cNvCxnSpPr>
                  <a:cxnSpLocks/>
                </p:cNvCxnSpPr>
                <p:nvPr/>
              </p:nvCxnSpPr>
              <p:spPr>
                <a:xfrm>
                  <a:off x="3266536" y="4181144"/>
                  <a:ext cx="354447" cy="0"/>
                </a:xfrm>
                <a:prstGeom prst="line">
                  <a:avLst/>
                </a:prstGeom>
                <a:ln w="12700">
                  <a:solidFill>
                    <a:srgbClr val="96CCE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 xmlns:a16="http://schemas.microsoft.com/office/drawing/2014/main" id="{4BB2F3B6-A158-4821-8850-F9C5EC0AEC09}"/>
                    </a:ext>
                  </a:extLst>
                </p:cNvPr>
                <p:cNvCxnSpPr>
                  <a:cxnSpLocks/>
                </p:cNvCxnSpPr>
                <p:nvPr/>
              </p:nvCxnSpPr>
              <p:spPr>
                <a:xfrm>
                  <a:off x="3456701" y="5369359"/>
                  <a:ext cx="176725" cy="0"/>
                </a:xfrm>
                <a:prstGeom prst="line">
                  <a:avLst/>
                </a:prstGeom>
                <a:ln w="12700">
                  <a:solidFill>
                    <a:srgbClr val="96CCEF"/>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 xmlns:a16="http://schemas.microsoft.com/office/drawing/2014/main" id="{2BF14F92-FA31-48D9-B208-627AE1C95EF5}"/>
                    </a:ext>
                  </a:extLst>
                </p:cNvPr>
                <p:cNvSpPr txBox="1"/>
                <p:nvPr/>
              </p:nvSpPr>
              <p:spPr>
                <a:xfrm>
                  <a:off x="3881806" y="5694368"/>
                  <a:ext cx="0" cy="0"/>
                </a:xfrm>
                <a:prstGeom prst="rect">
                  <a:avLst/>
                </a:prstGeom>
              </p:spPr>
              <p:txBody>
                <a:bodyPr wrap="none" rtlCol="0">
                  <a:noAutofit/>
                </a:bodyPr>
                <a:lstStyle/>
                <a:p>
                  <a:pPr fontAlgn="base">
                    <a:spcBef>
                      <a:spcPct val="0"/>
                    </a:spcBef>
                    <a:spcAft>
                      <a:spcPct val="0"/>
                    </a:spcAft>
                  </a:pPr>
                  <a:endParaRPr lang="en-US" sz="1286" dirty="0">
                    <a:solidFill>
                      <a:srgbClr val="303030">
                        <a:lumMod val="75000"/>
                        <a:lumOff val="25000"/>
                      </a:srgbClr>
                    </a:solidFill>
                    <a:latin typeface="Arial" charset="0"/>
                  </a:endParaRPr>
                </a:p>
              </p:txBody>
            </p:sp>
            <p:pic>
              <p:nvPicPr>
                <p:cNvPr id="38" name="Picture 37" descr="A picture containing drawing&#10;&#10;Description automatically generated">
                  <a:extLst>
                    <a:ext uri="{FF2B5EF4-FFF2-40B4-BE49-F238E27FC236}">
                      <a16:creationId xmlns="" xmlns:a16="http://schemas.microsoft.com/office/drawing/2014/main" id="{26DCB2DF-742D-4EAD-8F16-D298494382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75905" y="3727073"/>
                  <a:ext cx="947404" cy="907930"/>
                </a:xfrm>
                <a:prstGeom prst="rect">
                  <a:avLst/>
                </a:prstGeom>
              </p:spPr>
            </p:pic>
          </p:grpSp>
          <p:grpSp>
            <p:nvGrpSpPr>
              <p:cNvPr id="39" name="Group 38">
                <a:extLst>
                  <a:ext uri="{FF2B5EF4-FFF2-40B4-BE49-F238E27FC236}">
                    <a16:creationId xmlns="" xmlns:a16="http://schemas.microsoft.com/office/drawing/2014/main" id="{7990320B-9C81-491E-BB27-5A656336A9E0}"/>
                  </a:ext>
                </a:extLst>
              </p:cNvPr>
              <p:cNvGrpSpPr/>
              <p:nvPr/>
            </p:nvGrpSpPr>
            <p:grpSpPr>
              <a:xfrm>
                <a:off x="8328313" y="3144314"/>
                <a:ext cx="2575069" cy="1039561"/>
                <a:chOff x="6469725" y="2554094"/>
                <a:chExt cx="2647058" cy="1056164"/>
              </a:xfrm>
            </p:grpSpPr>
            <p:sp>
              <p:nvSpPr>
                <p:cNvPr id="40" name="Rounded Rectangle 38">
                  <a:extLst>
                    <a:ext uri="{FF2B5EF4-FFF2-40B4-BE49-F238E27FC236}">
                      <a16:creationId xmlns="" xmlns:a16="http://schemas.microsoft.com/office/drawing/2014/main" id="{0D6A449E-8ACB-4FEB-A6D4-5D31DC8980C2}"/>
                    </a:ext>
                  </a:extLst>
                </p:cNvPr>
                <p:cNvSpPr/>
                <p:nvPr/>
              </p:nvSpPr>
              <p:spPr>
                <a:xfrm>
                  <a:off x="6469725" y="2554094"/>
                  <a:ext cx="2647058" cy="956553"/>
                </a:xfrm>
                <a:prstGeom prst="roundRect">
                  <a:avLst>
                    <a:gd name="adj" fmla="val 80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514278" rtlCol="0" anchor="ctr"/>
                <a:lstStyle/>
                <a:p>
                  <a:pPr fontAlgn="base">
                    <a:spcBef>
                      <a:spcPct val="0"/>
                    </a:spcBef>
                    <a:spcAft>
                      <a:spcPts val="482"/>
                    </a:spcAft>
                  </a:pPr>
                  <a:endParaRPr lang="en-US" sz="1286" b="1" dirty="0">
                    <a:solidFill>
                      <a:srgbClr val="FFFFFF"/>
                    </a:solidFill>
                    <a:latin typeface="Arial" panose="020B0604020202020204"/>
                  </a:endParaRPr>
                </a:p>
              </p:txBody>
            </p:sp>
            <p:grpSp>
              <p:nvGrpSpPr>
                <p:cNvPr id="41" name="Group 40">
                  <a:extLst>
                    <a:ext uri="{FF2B5EF4-FFF2-40B4-BE49-F238E27FC236}">
                      <a16:creationId xmlns="" xmlns:a16="http://schemas.microsoft.com/office/drawing/2014/main" id="{8FDC3FF1-5D05-41F1-B78F-1BA51A7F8D19}"/>
                    </a:ext>
                  </a:extLst>
                </p:cNvPr>
                <p:cNvGrpSpPr/>
                <p:nvPr/>
              </p:nvGrpSpPr>
              <p:grpSpPr>
                <a:xfrm>
                  <a:off x="6647835" y="2734175"/>
                  <a:ext cx="1932209" cy="876083"/>
                  <a:chOff x="6656627" y="2734175"/>
                  <a:chExt cx="1932209" cy="876083"/>
                </a:xfrm>
              </p:grpSpPr>
              <p:sp>
                <p:nvSpPr>
                  <p:cNvPr id="42" name="Rectangle 41">
                    <a:extLst>
                      <a:ext uri="{FF2B5EF4-FFF2-40B4-BE49-F238E27FC236}">
                        <a16:creationId xmlns="" xmlns:a16="http://schemas.microsoft.com/office/drawing/2014/main" id="{A41ED2F6-8374-457E-87D8-A1ABB34E19FF}"/>
                      </a:ext>
                    </a:extLst>
                  </p:cNvPr>
                  <p:cNvSpPr/>
                  <p:nvPr/>
                </p:nvSpPr>
                <p:spPr>
                  <a:xfrm>
                    <a:off x="6656627" y="3088852"/>
                    <a:ext cx="1932209" cy="521406"/>
                  </a:xfrm>
                  <a:prstGeom prst="rect">
                    <a:avLst/>
                  </a:prstGeom>
                </p:spPr>
                <p:txBody>
                  <a:bodyPr wrap="square">
                    <a:spAutoFit/>
                  </a:bodyPr>
                  <a:lstStyle/>
                  <a:p>
                    <a:pPr fontAlgn="base">
                      <a:spcBef>
                        <a:spcPct val="0"/>
                      </a:spcBef>
                      <a:spcAft>
                        <a:spcPct val="0"/>
                      </a:spcAft>
                    </a:pPr>
                    <a:r>
                      <a:rPr lang="en-US" sz="1205" dirty="0">
                        <a:solidFill>
                          <a:srgbClr val="FFFFFF"/>
                        </a:solidFill>
                        <a:latin typeface="Arial" panose="020B0604020202020204"/>
                      </a:rPr>
                      <a:t>Treatment immediately</a:t>
                    </a:r>
                  </a:p>
                </p:txBody>
              </p:sp>
              <p:sp>
                <p:nvSpPr>
                  <p:cNvPr id="43" name="Rectangle 42">
                    <a:extLst>
                      <a:ext uri="{FF2B5EF4-FFF2-40B4-BE49-F238E27FC236}">
                        <a16:creationId xmlns="" xmlns:a16="http://schemas.microsoft.com/office/drawing/2014/main" id="{5873A922-17C0-4351-944A-5E916CA6FF33}"/>
                      </a:ext>
                    </a:extLst>
                  </p:cNvPr>
                  <p:cNvSpPr/>
                  <p:nvPr/>
                </p:nvSpPr>
                <p:spPr>
                  <a:xfrm>
                    <a:off x="7091075" y="2734175"/>
                    <a:ext cx="1207519" cy="326673"/>
                  </a:xfrm>
                  <a:prstGeom prst="rect">
                    <a:avLst/>
                  </a:prstGeom>
                </p:spPr>
                <p:txBody>
                  <a:bodyPr wrap="none">
                    <a:spAutoFit/>
                  </a:bodyPr>
                  <a:lstStyle/>
                  <a:p>
                    <a:pPr fontAlgn="base">
                      <a:spcBef>
                        <a:spcPct val="0"/>
                      </a:spcBef>
                      <a:spcAft>
                        <a:spcPts val="482"/>
                      </a:spcAft>
                    </a:pPr>
                    <a:r>
                      <a:rPr lang="en-US" sz="1286" b="1" dirty="0">
                        <a:solidFill>
                          <a:srgbClr val="FFFFFF"/>
                        </a:solidFill>
                        <a:latin typeface="Arial" panose="020B0604020202020204"/>
                      </a:rPr>
                      <a:t>Emergency</a:t>
                    </a:r>
                  </a:p>
                </p:txBody>
              </p:sp>
              <p:pic>
                <p:nvPicPr>
                  <p:cNvPr id="44" name="Picture 43" descr="A close up of a logo&#10;&#10;Description automatically generated">
                    <a:extLst>
                      <a:ext uri="{FF2B5EF4-FFF2-40B4-BE49-F238E27FC236}">
                        <a16:creationId xmlns="" xmlns:a16="http://schemas.microsoft.com/office/drawing/2014/main" id="{29C242DC-D19F-44AE-93A8-13276F24AA2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30413" y="2768519"/>
                    <a:ext cx="369852" cy="184925"/>
                  </a:xfrm>
                  <a:prstGeom prst="rect">
                    <a:avLst/>
                  </a:prstGeom>
                </p:spPr>
              </p:pic>
            </p:grpSp>
          </p:grpSp>
          <p:grpSp>
            <p:nvGrpSpPr>
              <p:cNvPr id="45" name="Group 44">
                <a:extLst>
                  <a:ext uri="{FF2B5EF4-FFF2-40B4-BE49-F238E27FC236}">
                    <a16:creationId xmlns="" xmlns:a16="http://schemas.microsoft.com/office/drawing/2014/main" id="{1E52F7E6-AA7D-410C-AE70-9F5B4CE4A83B}"/>
                  </a:ext>
                </a:extLst>
              </p:cNvPr>
              <p:cNvGrpSpPr/>
              <p:nvPr/>
            </p:nvGrpSpPr>
            <p:grpSpPr>
              <a:xfrm>
                <a:off x="8343075" y="4195400"/>
                <a:ext cx="2850045" cy="956553"/>
                <a:chOff x="6469725" y="3589979"/>
                <a:chExt cx="2850063" cy="956553"/>
              </a:xfrm>
            </p:grpSpPr>
            <p:sp>
              <p:nvSpPr>
                <p:cNvPr id="46" name="Rounded Rectangle 36">
                  <a:extLst>
                    <a:ext uri="{FF2B5EF4-FFF2-40B4-BE49-F238E27FC236}">
                      <a16:creationId xmlns="" xmlns:a16="http://schemas.microsoft.com/office/drawing/2014/main" id="{3AC2090B-47E9-41BF-B838-45FDBC143895}"/>
                    </a:ext>
                  </a:extLst>
                </p:cNvPr>
                <p:cNvSpPr/>
                <p:nvPr/>
              </p:nvSpPr>
              <p:spPr>
                <a:xfrm>
                  <a:off x="6469725" y="3589979"/>
                  <a:ext cx="2647058" cy="956553"/>
                </a:xfrm>
                <a:prstGeom prst="roundRect">
                  <a:avLst>
                    <a:gd name="adj" fmla="val 8063"/>
                  </a:avLst>
                </a:prstGeom>
                <a:solidFill>
                  <a:srgbClr val="2377B4"/>
                </a:solidFill>
                <a:ln>
                  <a:noFill/>
                </a:ln>
                <a:effectLst/>
              </p:spPr>
              <p:style>
                <a:lnRef idx="1">
                  <a:schemeClr val="accent1"/>
                </a:lnRef>
                <a:fillRef idx="3">
                  <a:schemeClr val="accent1"/>
                </a:fillRef>
                <a:effectRef idx="2">
                  <a:schemeClr val="accent1"/>
                </a:effectRef>
                <a:fontRef idx="minor">
                  <a:schemeClr val="lt1"/>
                </a:fontRef>
              </p:style>
              <p:txBody>
                <a:bodyPr lIns="514278" rtlCol="0" anchor="ctr"/>
                <a:lstStyle/>
                <a:p>
                  <a:pPr fontAlgn="base">
                    <a:spcBef>
                      <a:spcPct val="0"/>
                    </a:spcBef>
                    <a:spcAft>
                      <a:spcPts val="482"/>
                    </a:spcAft>
                  </a:pPr>
                  <a:endParaRPr lang="en-US" sz="1286" b="1" dirty="0">
                    <a:solidFill>
                      <a:srgbClr val="FFFFFF"/>
                    </a:solidFill>
                    <a:latin typeface="Arial" panose="020B0604020202020204"/>
                  </a:endParaRPr>
                </a:p>
              </p:txBody>
            </p:sp>
            <p:grpSp>
              <p:nvGrpSpPr>
                <p:cNvPr id="47" name="Group 46">
                  <a:extLst>
                    <a:ext uri="{FF2B5EF4-FFF2-40B4-BE49-F238E27FC236}">
                      <a16:creationId xmlns="" xmlns:a16="http://schemas.microsoft.com/office/drawing/2014/main" id="{334037AC-ED06-4A82-985A-639A39250FCC}"/>
                    </a:ext>
                  </a:extLst>
                </p:cNvPr>
                <p:cNvGrpSpPr/>
                <p:nvPr/>
              </p:nvGrpSpPr>
              <p:grpSpPr>
                <a:xfrm>
                  <a:off x="6536564" y="3808047"/>
                  <a:ext cx="2783224" cy="556237"/>
                  <a:chOff x="6536564" y="3808047"/>
                  <a:chExt cx="2783224" cy="556237"/>
                </a:xfrm>
              </p:grpSpPr>
              <p:sp>
                <p:nvSpPr>
                  <p:cNvPr id="48" name="Rectangle 47">
                    <a:extLst>
                      <a:ext uri="{FF2B5EF4-FFF2-40B4-BE49-F238E27FC236}">
                        <a16:creationId xmlns="" xmlns:a16="http://schemas.microsoft.com/office/drawing/2014/main" id="{9DD2C7EC-B740-4C22-AA08-4FDA01AFC950}"/>
                      </a:ext>
                    </a:extLst>
                  </p:cNvPr>
                  <p:cNvSpPr/>
                  <p:nvPr/>
                </p:nvSpPr>
                <p:spPr>
                  <a:xfrm>
                    <a:off x="7091948" y="3808047"/>
                    <a:ext cx="805133" cy="326673"/>
                  </a:xfrm>
                  <a:prstGeom prst="rect">
                    <a:avLst/>
                  </a:prstGeom>
                </p:spPr>
                <p:txBody>
                  <a:bodyPr wrap="none">
                    <a:spAutoFit/>
                  </a:bodyPr>
                  <a:lstStyle/>
                  <a:p>
                    <a:pPr fontAlgn="base">
                      <a:spcBef>
                        <a:spcPct val="0"/>
                      </a:spcBef>
                      <a:spcAft>
                        <a:spcPct val="0"/>
                      </a:spcAft>
                    </a:pPr>
                    <a:r>
                      <a:rPr lang="en-US" sz="1286" b="1" dirty="0">
                        <a:solidFill>
                          <a:srgbClr val="FFFFFF"/>
                        </a:solidFill>
                        <a:latin typeface="Arial" panose="020B0604020202020204"/>
                      </a:rPr>
                      <a:t>Urgent</a:t>
                    </a:r>
                    <a:endParaRPr lang="en-US" dirty="0">
                      <a:solidFill>
                        <a:srgbClr val="303030"/>
                      </a:solidFill>
                      <a:latin typeface="Calibri" pitchFamily="34" charset="0"/>
                    </a:endParaRPr>
                  </a:p>
                </p:txBody>
              </p:sp>
              <p:sp>
                <p:nvSpPr>
                  <p:cNvPr id="49" name="Rectangle 48">
                    <a:extLst>
                      <a:ext uri="{FF2B5EF4-FFF2-40B4-BE49-F238E27FC236}">
                        <a16:creationId xmlns="" xmlns:a16="http://schemas.microsoft.com/office/drawing/2014/main" id="{CEAD8EE0-F86A-4A3F-AB3C-AF2CC1BCD017}"/>
                      </a:ext>
                    </a:extLst>
                  </p:cNvPr>
                  <p:cNvSpPr/>
                  <p:nvPr/>
                </p:nvSpPr>
                <p:spPr>
                  <a:xfrm>
                    <a:off x="6536564" y="4051614"/>
                    <a:ext cx="2783224" cy="312670"/>
                  </a:xfrm>
                  <a:prstGeom prst="rect">
                    <a:avLst/>
                  </a:prstGeom>
                </p:spPr>
                <p:txBody>
                  <a:bodyPr wrap="square">
                    <a:spAutoFit/>
                  </a:bodyPr>
                  <a:lstStyle/>
                  <a:p>
                    <a:pPr fontAlgn="base">
                      <a:spcBef>
                        <a:spcPct val="0"/>
                      </a:spcBef>
                      <a:spcAft>
                        <a:spcPct val="0"/>
                      </a:spcAft>
                    </a:pPr>
                    <a:r>
                      <a:rPr lang="en-US" sz="1205" dirty="0">
                        <a:solidFill>
                          <a:srgbClr val="FFFFFF"/>
                        </a:solidFill>
                        <a:latin typeface="Arial" panose="020B0604020202020204"/>
                      </a:rPr>
                      <a:t>Appointment within 48 hours</a:t>
                    </a:r>
                  </a:p>
                </p:txBody>
              </p:sp>
              <p:pic>
                <p:nvPicPr>
                  <p:cNvPr id="50" name="Picture 49">
                    <a:extLst>
                      <a:ext uri="{FF2B5EF4-FFF2-40B4-BE49-F238E27FC236}">
                        <a16:creationId xmlns="" xmlns:a16="http://schemas.microsoft.com/office/drawing/2014/main" id="{3BF83A90-F411-4BE8-972D-5516DA70180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07440" y="3813751"/>
                    <a:ext cx="402430" cy="201215"/>
                  </a:xfrm>
                  <a:prstGeom prst="rect">
                    <a:avLst/>
                  </a:prstGeom>
                </p:spPr>
              </p:pic>
            </p:grpSp>
          </p:grpSp>
          <p:grpSp>
            <p:nvGrpSpPr>
              <p:cNvPr id="51" name="Group 50">
                <a:extLst>
                  <a:ext uri="{FF2B5EF4-FFF2-40B4-BE49-F238E27FC236}">
                    <a16:creationId xmlns="" xmlns:a16="http://schemas.microsoft.com/office/drawing/2014/main" id="{3FF7C773-83BA-4DA2-9D2B-E25AB4FE4759}"/>
                  </a:ext>
                </a:extLst>
              </p:cNvPr>
              <p:cNvGrpSpPr/>
              <p:nvPr/>
            </p:nvGrpSpPr>
            <p:grpSpPr>
              <a:xfrm>
                <a:off x="8365068" y="5355061"/>
                <a:ext cx="2677657" cy="956553"/>
                <a:chOff x="6540424" y="4656000"/>
                <a:chExt cx="2647058" cy="1114675"/>
              </a:xfrm>
            </p:grpSpPr>
            <p:sp>
              <p:nvSpPr>
                <p:cNvPr id="52" name="Rounded Rectangle 37">
                  <a:extLst>
                    <a:ext uri="{FF2B5EF4-FFF2-40B4-BE49-F238E27FC236}">
                      <a16:creationId xmlns="" xmlns:a16="http://schemas.microsoft.com/office/drawing/2014/main" id="{085FF97C-A44E-4DDD-80C4-93550F34F3F9}"/>
                    </a:ext>
                  </a:extLst>
                </p:cNvPr>
                <p:cNvSpPr/>
                <p:nvPr/>
              </p:nvSpPr>
              <p:spPr>
                <a:xfrm>
                  <a:off x="6540424" y="4656000"/>
                  <a:ext cx="2647058" cy="1114675"/>
                </a:xfrm>
                <a:prstGeom prst="roundRect">
                  <a:avLst>
                    <a:gd name="adj" fmla="val 7130"/>
                  </a:avLst>
                </a:prstGeom>
                <a:solidFill>
                  <a:srgbClr val="2377B4">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lIns="514278" rtlCol="0" anchor="ctr"/>
                <a:lstStyle/>
                <a:p>
                  <a:pPr fontAlgn="base">
                    <a:spcBef>
                      <a:spcPct val="0"/>
                    </a:spcBef>
                    <a:spcAft>
                      <a:spcPts val="482"/>
                    </a:spcAft>
                  </a:pPr>
                  <a:endParaRPr lang="en-US" sz="1286" b="1" dirty="0">
                    <a:solidFill>
                      <a:srgbClr val="FFFFFF"/>
                    </a:solidFill>
                    <a:latin typeface="Arial" panose="020B0604020202020204"/>
                  </a:endParaRPr>
                </a:p>
              </p:txBody>
            </p:sp>
            <p:sp>
              <p:nvSpPr>
                <p:cNvPr id="53" name="Rectangle 52">
                  <a:extLst>
                    <a:ext uri="{FF2B5EF4-FFF2-40B4-BE49-F238E27FC236}">
                      <a16:creationId xmlns="" xmlns:a16="http://schemas.microsoft.com/office/drawing/2014/main" id="{D8B840C7-7958-4AF0-976B-489B6B5BAB57}"/>
                    </a:ext>
                  </a:extLst>
                </p:cNvPr>
                <p:cNvSpPr/>
                <p:nvPr/>
              </p:nvSpPr>
              <p:spPr>
                <a:xfrm>
                  <a:off x="6656627" y="5122916"/>
                  <a:ext cx="2261230" cy="521406"/>
                </a:xfrm>
                <a:prstGeom prst="rect">
                  <a:avLst/>
                </a:prstGeom>
              </p:spPr>
              <p:txBody>
                <a:bodyPr wrap="square">
                  <a:spAutoFit/>
                </a:bodyPr>
                <a:lstStyle/>
                <a:p>
                  <a:pPr fontAlgn="base">
                    <a:spcBef>
                      <a:spcPct val="0"/>
                    </a:spcBef>
                    <a:spcAft>
                      <a:spcPts val="482"/>
                    </a:spcAft>
                  </a:pPr>
                  <a:r>
                    <a:rPr lang="en-US" sz="1205" dirty="0">
                      <a:solidFill>
                        <a:srgbClr val="FFFFFF"/>
                      </a:solidFill>
                      <a:latin typeface="Arial" panose="020B0604020202020204"/>
                    </a:rPr>
                    <a:t>Initial appointment within 10 business days</a:t>
                  </a:r>
                </a:p>
              </p:txBody>
            </p:sp>
            <p:sp>
              <p:nvSpPr>
                <p:cNvPr id="54" name="Rectangle 53">
                  <a:extLst>
                    <a:ext uri="{FF2B5EF4-FFF2-40B4-BE49-F238E27FC236}">
                      <a16:creationId xmlns="" xmlns:a16="http://schemas.microsoft.com/office/drawing/2014/main" id="{E25482AC-4A7E-4928-8358-085BBD94EF79}"/>
                    </a:ext>
                  </a:extLst>
                </p:cNvPr>
                <p:cNvSpPr/>
                <p:nvPr/>
              </p:nvSpPr>
              <p:spPr>
                <a:xfrm>
                  <a:off x="7043848" y="4796878"/>
                  <a:ext cx="1146168" cy="326673"/>
                </a:xfrm>
                <a:prstGeom prst="rect">
                  <a:avLst/>
                </a:prstGeom>
              </p:spPr>
              <p:txBody>
                <a:bodyPr wrap="none">
                  <a:spAutoFit/>
                </a:bodyPr>
                <a:lstStyle/>
                <a:p>
                  <a:pPr fontAlgn="base">
                    <a:spcBef>
                      <a:spcPct val="0"/>
                    </a:spcBef>
                    <a:spcAft>
                      <a:spcPts val="482"/>
                    </a:spcAft>
                  </a:pPr>
                  <a:r>
                    <a:rPr lang="en-US" sz="1286" b="1" dirty="0">
                      <a:solidFill>
                        <a:srgbClr val="FFFFFF"/>
                      </a:solidFill>
                      <a:latin typeface="Arial" panose="020B0604020202020204"/>
                    </a:rPr>
                    <a:t>Nonurgent</a:t>
                  </a:r>
                </a:p>
              </p:txBody>
            </p:sp>
            <p:pic>
              <p:nvPicPr>
                <p:cNvPr id="55" name="Picture 54">
                  <a:extLst>
                    <a:ext uri="{FF2B5EF4-FFF2-40B4-BE49-F238E27FC236}">
                      <a16:creationId xmlns="" xmlns:a16="http://schemas.microsoft.com/office/drawing/2014/main" id="{DA92FFAF-9A10-4C33-8827-93987B751A3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49729" y="4824000"/>
                  <a:ext cx="306659" cy="259482"/>
                </a:xfrm>
                <a:prstGeom prst="rect">
                  <a:avLst/>
                </a:prstGeom>
              </p:spPr>
            </p:pic>
          </p:grpSp>
        </p:grpSp>
        <p:cxnSp>
          <p:nvCxnSpPr>
            <p:cNvPr id="56" name="Straight Connector 55">
              <a:extLst>
                <a:ext uri="{FF2B5EF4-FFF2-40B4-BE49-F238E27FC236}">
                  <a16:creationId xmlns="" xmlns:a16="http://schemas.microsoft.com/office/drawing/2014/main" id="{0D784492-5E22-4FE9-BAE6-C5327F802936}"/>
                </a:ext>
              </a:extLst>
            </p:cNvPr>
            <p:cNvCxnSpPr>
              <a:cxnSpLocks/>
            </p:cNvCxnSpPr>
            <p:nvPr/>
          </p:nvCxnSpPr>
          <p:spPr>
            <a:xfrm>
              <a:off x="4435701" y="3087501"/>
              <a:ext cx="0" cy="1754434"/>
            </a:xfrm>
            <a:prstGeom prst="line">
              <a:avLst/>
            </a:prstGeom>
            <a:ln w="12700" cmpd="sng">
              <a:solidFill>
                <a:srgbClr val="96CCEF"/>
              </a:solidFill>
            </a:ln>
            <a:effectLst/>
          </p:spPr>
          <p:style>
            <a:lnRef idx="2">
              <a:schemeClr val="accent1"/>
            </a:lnRef>
            <a:fillRef idx="0">
              <a:schemeClr val="accent1"/>
            </a:fillRef>
            <a:effectRef idx="1">
              <a:schemeClr val="accent1"/>
            </a:effectRef>
            <a:fontRef idx="minor">
              <a:schemeClr val="tx1"/>
            </a:fontRef>
          </p:style>
        </p:cxnSp>
      </p:grpSp>
      <p:sp>
        <p:nvSpPr>
          <p:cNvPr id="57" name="Title 1">
            <a:extLst>
              <a:ext uri="{FF2B5EF4-FFF2-40B4-BE49-F238E27FC236}">
                <a16:creationId xmlns="" xmlns:a16="http://schemas.microsoft.com/office/drawing/2014/main" id="{2657699B-86B1-4E51-A205-1DCCCE416C5C}"/>
              </a:ext>
            </a:extLst>
          </p:cNvPr>
          <p:cNvSpPr txBox="1">
            <a:spLocks/>
          </p:cNvSpPr>
          <p:nvPr/>
        </p:nvSpPr>
        <p:spPr>
          <a:xfrm>
            <a:off x="166489" y="938309"/>
            <a:ext cx="11637332" cy="578085"/>
          </a:xfrm>
          <a:prstGeom prst="rect">
            <a:avLst/>
          </a:prstGeom>
        </p:spPr>
        <p:txBody>
          <a:bodyPr vert="horz" lIns="91440" tIns="45720" rIns="91440" bIns="45720" rtlCol="0" anchor="t">
            <a:noAutofit/>
          </a:bodyPr>
          <a:lstStyle>
            <a:lvl1pPr algn="l" defTabSz="457200" rtl="0" eaLnBrk="1" latinLnBrk="0" hangingPunct="1">
              <a:spcBef>
                <a:spcPct val="0"/>
              </a:spcBef>
              <a:buNone/>
              <a:defRPr sz="3000" b="0" i="0" kern="1200">
                <a:solidFill>
                  <a:srgbClr val="002060"/>
                </a:solidFill>
                <a:latin typeface="Arial"/>
                <a:ea typeface="+mj-ea"/>
                <a:cs typeface="Arial"/>
              </a:defRPr>
            </a:lvl1pPr>
          </a:lstStyle>
          <a:p>
            <a:pPr fontAlgn="base">
              <a:spcAft>
                <a:spcPct val="0"/>
              </a:spcAft>
            </a:pPr>
            <a:r>
              <a:rPr lang="en-US" sz="2400" dirty="0">
                <a:solidFill>
                  <a:srgbClr val="003B72"/>
                </a:solidFill>
                <a:latin typeface="Arial" panose="020B0604020202020204" pitchFamily="34" charset="0"/>
                <a:cs typeface="Arial" panose="020B0604020202020204" pitchFamily="34" charset="0"/>
              </a:rPr>
              <a:t>Mental health care is integrated into all the care we provide your members</a:t>
            </a:r>
            <a:endParaRPr lang="en-US" sz="2400" dirty="0">
              <a:solidFill>
                <a:srgbClr val="003B72"/>
              </a:solidFill>
              <a:highlight>
                <a:srgbClr val="FFFF00"/>
              </a:highlight>
              <a:latin typeface="Arial" panose="020B0604020202020204" pitchFamily="34" charset="0"/>
              <a:cs typeface="Arial" panose="020B0604020202020204" pitchFamily="34" charset="0"/>
            </a:endParaRPr>
          </a:p>
        </p:txBody>
      </p:sp>
      <p:grpSp>
        <p:nvGrpSpPr>
          <p:cNvPr id="59" name="Group 58">
            <a:extLst>
              <a:ext uri="{FF2B5EF4-FFF2-40B4-BE49-F238E27FC236}">
                <a16:creationId xmlns="" xmlns:a16="http://schemas.microsoft.com/office/drawing/2014/main" id="{3049B321-9B2F-4F92-912A-BB071F602C63}"/>
              </a:ext>
            </a:extLst>
          </p:cNvPr>
          <p:cNvGrpSpPr/>
          <p:nvPr/>
        </p:nvGrpSpPr>
        <p:grpSpPr>
          <a:xfrm>
            <a:off x="669947" y="2676239"/>
            <a:ext cx="3271224" cy="3139536"/>
            <a:chOff x="7107476" y="3183915"/>
            <a:chExt cx="3271224" cy="3139536"/>
          </a:xfrm>
        </p:grpSpPr>
        <p:pic>
          <p:nvPicPr>
            <p:cNvPr id="60" name="Picture 59">
              <a:extLst>
                <a:ext uri="{FF2B5EF4-FFF2-40B4-BE49-F238E27FC236}">
                  <a16:creationId xmlns="" xmlns:a16="http://schemas.microsoft.com/office/drawing/2014/main" id="{70A8CA18-212D-442A-B005-504E3F31F9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3940" y="5471006"/>
              <a:ext cx="1724760" cy="195256"/>
            </a:xfrm>
            <a:prstGeom prst="rect">
              <a:avLst/>
            </a:prstGeom>
          </p:spPr>
        </p:pic>
        <p:sp>
          <p:nvSpPr>
            <p:cNvPr id="61" name="Circle: Hollow 3">
              <a:extLst>
                <a:ext uri="{FF2B5EF4-FFF2-40B4-BE49-F238E27FC236}">
                  <a16:creationId xmlns="" xmlns:a16="http://schemas.microsoft.com/office/drawing/2014/main" id="{A0C3140C-2E23-49A3-AF5B-52930378FF68}"/>
                </a:ext>
              </a:extLst>
            </p:cNvPr>
            <p:cNvSpPr/>
            <p:nvPr/>
          </p:nvSpPr>
          <p:spPr>
            <a:xfrm>
              <a:off x="7107476" y="3183915"/>
              <a:ext cx="3234220" cy="3139536"/>
            </a:xfrm>
            <a:prstGeom prst="donut">
              <a:avLst>
                <a:gd name="adj" fmla="val 5224"/>
              </a:avLst>
            </a:prstGeom>
            <a:solidFill>
              <a:schemeClr val="bg1">
                <a:lumMod val="85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734" rIns="73468" bIns="36734" numCol="1" spcCol="0" rtlCol="0" fromWordArt="0" anchor="ctr" anchorCtr="0" forceAA="0" compatLnSpc="1">
              <a:prstTxWarp prst="textNoShape">
                <a:avLst/>
              </a:prstTxWarp>
              <a:noAutofit/>
            </a:bodyPr>
            <a:lstStyle/>
            <a:p>
              <a:pPr algn="ctr" fontAlgn="base">
                <a:spcBef>
                  <a:spcPct val="0"/>
                </a:spcBef>
                <a:spcAft>
                  <a:spcPct val="0"/>
                </a:spcAft>
              </a:pPr>
              <a:endParaRPr lang="en-US" dirty="0">
                <a:solidFill>
                  <a:srgbClr val="FFFFFF"/>
                </a:solidFill>
                <a:latin typeface="Arial" panose="020B0604020202020204"/>
              </a:endParaRPr>
            </a:p>
          </p:txBody>
        </p:sp>
        <p:sp>
          <p:nvSpPr>
            <p:cNvPr id="62" name="TextBox 61">
              <a:extLst>
                <a:ext uri="{FF2B5EF4-FFF2-40B4-BE49-F238E27FC236}">
                  <a16:creationId xmlns="" xmlns:a16="http://schemas.microsoft.com/office/drawing/2014/main" id="{64A3738D-A35C-4D16-9986-075366237F5E}"/>
                </a:ext>
              </a:extLst>
            </p:cNvPr>
            <p:cNvSpPr txBox="1"/>
            <p:nvPr/>
          </p:nvSpPr>
          <p:spPr>
            <a:xfrm>
              <a:off x="8147861" y="3295384"/>
              <a:ext cx="1178402" cy="234705"/>
            </a:xfrm>
            <a:prstGeom prst="rect">
              <a:avLst/>
            </a:prstGeom>
            <a:noFill/>
          </p:spPr>
          <p:txBody>
            <a:bodyPr spcFirstLastPara="1" wrap="none" lIns="0" numCol="1" rtlCol="0">
              <a:prstTxWarp prst="textArchUp">
                <a:avLst/>
              </a:prstTxWarp>
              <a:spAutoFit/>
            </a:bodyPr>
            <a:lstStyle/>
            <a:p>
              <a:pPr algn="ctr" fontAlgn="base">
                <a:spcBef>
                  <a:spcPct val="0"/>
                </a:spcBef>
                <a:spcAft>
                  <a:spcPct val="0"/>
                </a:spcAft>
              </a:pPr>
              <a:r>
                <a:rPr lang="en-US" sz="1928" b="1" dirty="0">
                  <a:solidFill>
                    <a:srgbClr val="003B72"/>
                  </a:solidFill>
                  <a:latin typeface="Calibri" pitchFamily="34" charset="0"/>
                </a:rPr>
                <a:t>ECOSYSTEM OF CARE</a:t>
              </a:r>
            </a:p>
          </p:txBody>
        </p:sp>
        <p:grpSp>
          <p:nvGrpSpPr>
            <p:cNvPr id="63" name="Group 62">
              <a:extLst>
                <a:ext uri="{FF2B5EF4-FFF2-40B4-BE49-F238E27FC236}">
                  <a16:creationId xmlns="" xmlns:a16="http://schemas.microsoft.com/office/drawing/2014/main" id="{925ED433-466A-45EF-8B0C-C08573A1F75D}"/>
                </a:ext>
              </a:extLst>
            </p:cNvPr>
            <p:cNvGrpSpPr/>
            <p:nvPr/>
          </p:nvGrpSpPr>
          <p:grpSpPr>
            <a:xfrm>
              <a:off x="7457380" y="3469492"/>
              <a:ext cx="2582563" cy="2565244"/>
              <a:chOff x="3926839" y="2452089"/>
              <a:chExt cx="3214305" cy="3192749"/>
            </a:xfrm>
          </p:grpSpPr>
          <p:sp>
            <p:nvSpPr>
              <p:cNvPr id="65" name="Freeform 4">
                <a:extLst>
                  <a:ext uri="{FF2B5EF4-FFF2-40B4-BE49-F238E27FC236}">
                    <a16:creationId xmlns="" xmlns:a16="http://schemas.microsoft.com/office/drawing/2014/main" id="{0E134BB6-F900-4106-81AA-AEFB27BB1861}"/>
                  </a:ext>
                </a:extLst>
              </p:cNvPr>
              <p:cNvSpPr>
                <a:spLocks/>
              </p:cNvSpPr>
              <p:nvPr/>
            </p:nvSpPr>
            <p:spPr bwMode="auto">
              <a:xfrm>
                <a:off x="4972860" y="2452089"/>
                <a:ext cx="1106785" cy="1382830"/>
              </a:xfrm>
              <a:custGeom>
                <a:avLst/>
                <a:gdLst>
                  <a:gd name="T0" fmla="*/ 111 w 1275"/>
                  <a:gd name="T1" fmla="*/ 0 h 1593"/>
                  <a:gd name="T2" fmla="*/ 1164 w 1275"/>
                  <a:gd name="T3" fmla="*/ 0 h 1593"/>
                  <a:gd name="T4" fmla="*/ 1192 w 1275"/>
                  <a:gd name="T5" fmla="*/ 2 h 1593"/>
                  <a:gd name="T6" fmla="*/ 1217 w 1275"/>
                  <a:gd name="T7" fmla="*/ 9 h 1593"/>
                  <a:gd name="T8" fmla="*/ 1237 w 1275"/>
                  <a:gd name="T9" fmla="*/ 20 h 1593"/>
                  <a:gd name="T10" fmla="*/ 1253 w 1275"/>
                  <a:gd name="T11" fmla="*/ 35 h 1593"/>
                  <a:gd name="T12" fmla="*/ 1264 w 1275"/>
                  <a:gd name="T13" fmla="*/ 52 h 1593"/>
                  <a:gd name="T14" fmla="*/ 1272 w 1275"/>
                  <a:gd name="T15" fmla="*/ 74 h 1593"/>
                  <a:gd name="T16" fmla="*/ 1275 w 1275"/>
                  <a:gd name="T17" fmla="*/ 96 h 1593"/>
                  <a:gd name="T18" fmla="*/ 1272 w 1275"/>
                  <a:gd name="T19" fmla="*/ 122 h 1593"/>
                  <a:gd name="T20" fmla="*/ 1263 w 1275"/>
                  <a:gd name="T21" fmla="*/ 148 h 1593"/>
                  <a:gd name="T22" fmla="*/ 695 w 1275"/>
                  <a:gd name="T23" fmla="*/ 1533 h 1593"/>
                  <a:gd name="T24" fmla="*/ 684 w 1275"/>
                  <a:gd name="T25" fmla="*/ 1556 h 1593"/>
                  <a:gd name="T26" fmla="*/ 670 w 1275"/>
                  <a:gd name="T27" fmla="*/ 1574 h 1593"/>
                  <a:gd name="T28" fmla="*/ 656 w 1275"/>
                  <a:gd name="T29" fmla="*/ 1586 h 1593"/>
                  <a:gd name="T30" fmla="*/ 641 w 1275"/>
                  <a:gd name="T31" fmla="*/ 1593 h 1593"/>
                  <a:gd name="T32" fmla="*/ 627 w 1275"/>
                  <a:gd name="T33" fmla="*/ 1593 h 1593"/>
                  <a:gd name="T34" fmla="*/ 612 w 1275"/>
                  <a:gd name="T35" fmla="*/ 1586 h 1593"/>
                  <a:gd name="T36" fmla="*/ 599 w 1275"/>
                  <a:gd name="T37" fmla="*/ 1574 h 1593"/>
                  <a:gd name="T38" fmla="*/ 586 w 1275"/>
                  <a:gd name="T39" fmla="*/ 1556 h 1593"/>
                  <a:gd name="T40" fmla="*/ 574 w 1275"/>
                  <a:gd name="T41" fmla="*/ 1532 h 1593"/>
                  <a:gd name="T42" fmla="*/ 10 w 1275"/>
                  <a:gd name="T43" fmla="*/ 148 h 1593"/>
                  <a:gd name="T44" fmla="*/ 2 w 1275"/>
                  <a:gd name="T45" fmla="*/ 122 h 1593"/>
                  <a:gd name="T46" fmla="*/ 0 w 1275"/>
                  <a:gd name="T47" fmla="*/ 97 h 1593"/>
                  <a:gd name="T48" fmla="*/ 2 w 1275"/>
                  <a:gd name="T49" fmla="*/ 74 h 1593"/>
                  <a:gd name="T50" fmla="*/ 9 w 1275"/>
                  <a:gd name="T51" fmla="*/ 52 h 1593"/>
                  <a:gd name="T52" fmla="*/ 21 w 1275"/>
                  <a:gd name="T53" fmla="*/ 35 h 1593"/>
                  <a:gd name="T54" fmla="*/ 38 w 1275"/>
                  <a:gd name="T55" fmla="*/ 20 h 1593"/>
                  <a:gd name="T56" fmla="*/ 58 w 1275"/>
                  <a:gd name="T57" fmla="*/ 9 h 1593"/>
                  <a:gd name="T58" fmla="*/ 83 w 1275"/>
                  <a:gd name="T59" fmla="*/ 2 h 1593"/>
                  <a:gd name="T60" fmla="*/ 111 w 1275"/>
                  <a:gd name="T61" fmla="*/ 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5" h="1593">
                    <a:moveTo>
                      <a:pt x="111" y="0"/>
                    </a:moveTo>
                    <a:lnTo>
                      <a:pt x="1164" y="0"/>
                    </a:lnTo>
                    <a:lnTo>
                      <a:pt x="1192" y="2"/>
                    </a:lnTo>
                    <a:lnTo>
                      <a:pt x="1217" y="9"/>
                    </a:lnTo>
                    <a:lnTo>
                      <a:pt x="1237" y="20"/>
                    </a:lnTo>
                    <a:lnTo>
                      <a:pt x="1253" y="35"/>
                    </a:lnTo>
                    <a:lnTo>
                      <a:pt x="1264" y="52"/>
                    </a:lnTo>
                    <a:lnTo>
                      <a:pt x="1272" y="74"/>
                    </a:lnTo>
                    <a:lnTo>
                      <a:pt x="1275" y="96"/>
                    </a:lnTo>
                    <a:lnTo>
                      <a:pt x="1272" y="122"/>
                    </a:lnTo>
                    <a:lnTo>
                      <a:pt x="1263" y="148"/>
                    </a:lnTo>
                    <a:lnTo>
                      <a:pt x="695" y="1533"/>
                    </a:lnTo>
                    <a:lnTo>
                      <a:pt x="684" y="1556"/>
                    </a:lnTo>
                    <a:lnTo>
                      <a:pt x="670" y="1574"/>
                    </a:lnTo>
                    <a:lnTo>
                      <a:pt x="656" y="1586"/>
                    </a:lnTo>
                    <a:lnTo>
                      <a:pt x="641" y="1593"/>
                    </a:lnTo>
                    <a:lnTo>
                      <a:pt x="627" y="1593"/>
                    </a:lnTo>
                    <a:lnTo>
                      <a:pt x="612" y="1586"/>
                    </a:lnTo>
                    <a:lnTo>
                      <a:pt x="599" y="1574"/>
                    </a:lnTo>
                    <a:lnTo>
                      <a:pt x="586" y="1556"/>
                    </a:lnTo>
                    <a:lnTo>
                      <a:pt x="574" y="1532"/>
                    </a:lnTo>
                    <a:lnTo>
                      <a:pt x="10" y="148"/>
                    </a:lnTo>
                    <a:lnTo>
                      <a:pt x="2" y="122"/>
                    </a:lnTo>
                    <a:lnTo>
                      <a:pt x="0" y="97"/>
                    </a:lnTo>
                    <a:lnTo>
                      <a:pt x="2" y="74"/>
                    </a:lnTo>
                    <a:lnTo>
                      <a:pt x="9" y="52"/>
                    </a:lnTo>
                    <a:lnTo>
                      <a:pt x="21" y="35"/>
                    </a:lnTo>
                    <a:lnTo>
                      <a:pt x="38" y="20"/>
                    </a:lnTo>
                    <a:lnTo>
                      <a:pt x="58" y="9"/>
                    </a:lnTo>
                    <a:lnTo>
                      <a:pt x="83" y="2"/>
                    </a:lnTo>
                    <a:lnTo>
                      <a:pt x="111" y="0"/>
                    </a:lnTo>
                    <a:close/>
                  </a:path>
                </a:pathLst>
              </a:custGeom>
              <a:solidFill>
                <a:srgbClr val="96CCEF">
                  <a:alpha val="20000"/>
                </a:srgbClr>
              </a:solidFill>
              <a:ln w="25400">
                <a:solidFill>
                  <a:srgbClr val="96CCEF"/>
                </a:solidFill>
                <a:prstDash val="solid"/>
                <a:round/>
                <a:headEnd/>
                <a:tailEnd/>
              </a:ln>
            </p:spPr>
            <p:txBody>
              <a:bodyPr vert="horz" wrap="square" lIns="0" tIns="73468" rIns="146937" bIns="73468" numCol="1" anchor="t" anchorCtr="0" compatLnSpc="1">
                <a:prstTxWarp prst="textNoShape">
                  <a:avLst/>
                </a:prstTxWarp>
              </a:bodyPr>
              <a:lstStyle/>
              <a:p>
                <a:pPr fontAlgn="base">
                  <a:spcBef>
                    <a:spcPct val="0"/>
                  </a:spcBef>
                  <a:spcAft>
                    <a:spcPct val="0"/>
                  </a:spcAft>
                </a:pPr>
                <a:endParaRPr lang="en-IN" sz="5785" dirty="0">
                  <a:solidFill>
                    <a:srgbClr val="303030"/>
                  </a:solidFill>
                  <a:latin typeface="Calibri" pitchFamily="34" charset="0"/>
                </a:endParaRPr>
              </a:p>
            </p:txBody>
          </p:sp>
          <p:sp>
            <p:nvSpPr>
              <p:cNvPr id="66" name="Freeform 5">
                <a:extLst>
                  <a:ext uri="{FF2B5EF4-FFF2-40B4-BE49-F238E27FC236}">
                    <a16:creationId xmlns="" xmlns:a16="http://schemas.microsoft.com/office/drawing/2014/main" id="{B0592AE2-8AFC-445D-A305-FAF1FA03FA50}"/>
                  </a:ext>
                </a:extLst>
              </p:cNvPr>
              <p:cNvSpPr>
                <a:spLocks/>
              </p:cNvSpPr>
              <p:nvPr/>
            </p:nvSpPr>
            <p:spPr bwMode="auto">
              <a:xfrm>
                <a:off x="4038820" y="2548444"/>
                <a:ext cx="1346372" cy="1360260"/>
              </a:xfrm>
              <a:custGeom>
                <a:avLst/>
                <a:gdLst>
                  <a:gd name="T0" fmla="*/ 886 w 1551"/>
                  <a:gd name="T1" fmla="*/ 0 h 1567"/>
                  <a:gd name="T2" fmla="*/ 907 w 1551"/>
                  <a:gd name="T3" fmla="*/ 5 h 1567"/>
                  <a:gd name="T4" fmla="*/ 926 w 1551"/>
                  <a:gd name="T5" fmla="*/ 15 h 1567"/>
                  <a:gd name="T6" fmla="*/ 944 w 1551"/>
                  <a:gd name="T7" fmla="*/ 29 h 1567"/>
                  <a:gd name="T8" fmla="*/ 959 w 1551"/>
                  <a:gd name="T9" fmla="*/ 48 h 1567"/>
                  <a:gd name="T10" fmla="*/ 973 w 1551"/>
                  <a:gd name="T11" fmla="*/ 74 h 1567"/>
                  <a:gd name="T12" fmla="*/ 1540 w 1551"/>
                  <a:gd name="T13" fmla="*/ 1469 h 1567"/>
                  <a:gd name="T14" fmla="*/ 1548 w 1551"/>
                  <a:gd name="T15" fmla="*/ 1494 h 1567"/>
                  <a:gd name="T16" fmla="*/ 1551 w 1551"/>
                  <a:gd name="T17" fmla="*/ 1516 h 1567"/>
                  <a:gd name="T18" fmla="*/ 1550 w 1551"/>
                  <a:gd name="T19" fmla="*/ 1535 h 1567"/>
                  <a:gd name="T20" fmla="*/ 1543 w 1551"/>
                  <a:gd name="T21" fmla="*/ 1549 h 1567"/>
                  <a:gd name="T22" fmla="*/ 1533 w 1551"/>
                  <a:gd name="T23" fmla="*/ 1559 h 1567"/>
                  <a:gd name="T24" fmla="*/ 1519 w 1551"/>
                  <a:gd name="T25" fmla="*/ 1566 h 1567"/>
                  <a:gd name="T26" fmla="*/ 1500 w 1551"/>
                  <a:gd name="T27" fmla="*/ 1567 h 1567"/>
                  <a:gd name="T28" fmla="*/ 1478 w 1551"/>
                  <a:gd name="T29" fmla="*/ 1564 h 1567"/>
                  <a:gd name="T30" fmla="*/ 1453 w 1551"/>
                  <a:gd name="T31" fmla="*/ 1555 h 1567"/>
                  <a:gd name="T32" fmla="*/ 73 w 1551"/>
                  <a:gd name="T33" fmla="*/ 974 h 1567"/>
                  <a:gd name="T34" fmla="*/ 48 w 1551"/>
                  <a:gd name="T35" fmla="*/ 960 h 1567"/>
                  <a:gd name="T36" fmla="*/ 29 w 1551"/>
                  <a:gd name="T37" fmla="*/ 945 h 1567"/>
                  <a:gd name="T38" fmla="*/ 14 w 1551"/>
                  <a:gd name="T39" fmla="*/ 927 h 1567"/>
                  <a:gd name="T40" fmla="*/ 5 w 1551"/>
                  <a:gd name="T41" fmla="*/ 907 h 1567"/>
                  <a:gd name="T42" fmla="*/ 0 w 1551"/>
                  <a:gd name="T43" fmla="*/ 886 h 1567"/>
                  <a:gd name="T44" fmla="*/ 1 w 1551"/>
                  <a:gd name="T45" fmla="*/ 865 h 1567"/>
                  <a:gd name="T46" fmla="*/ 8 w 1551"/>
                  <a:gd name="T47" fmla="*/ 842 h 1567"/>
                  <a:gd name="T48" fmla="*/ 20 w 1551"/>
                  <a:gd name="T49" fmla="*/ 820 h 1567"/>
                  <a:gd name="T50" fmla="*/ 38 w 1551"/>
                  <a:gd name="T51" fmla="*/ 799 h 1567"/>
                  <a:gd name="T52" fmla="*/ 799 w 1551"/>
                  <a:gd name="T53" fmla="*/ 38 h 1567"/>
                  <a:gd name="T54" fmla="*/ 820 w 1551"/>
                  <a:gd name="T55" fmla="*/ 21 h 1567"/>
                  <a:gd name="T56" fmla="*/ 842 w 1551"/>
                  <a:gd name="T57" fmla="*/ 8 h 1567"/>
                  <a:gd name="T58" fmla="*/ 864 w 1551"/>
                  <a:gd name="T59" fmla="*/ 2 h 1567"/>
                  <a:gd name="T60" fmla="*/ 886 w 1551"/>
                  <a:gd name="T61"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1" h="1567">
                    <a:moveTo>
                      <a:pt x="886" y="0"/>
                    </a:moveTo>
                    <a:lnTo>
                      <a:pt x="907" y="5"/>
                    </a:lnTo>
                    <a:lnTo>
                      <a:pt x="926" y="15"/>
                    </a:lnTo>
                    <a:lnTo>
                      <a:pt x="944" y="29"/>
                    </a:lnTo>
                    <a:lnTo>
                      <a:pt x="959" y="48"/>
                    </a:lnTo>
                    <a:lnTo>
                      <a:pt x="973" y="74"/>
                    </a:lnTo>
                    <a:lnTo>
                      <a:pt x="1540" y="1469"/>
                    </a:lnTo>
                    <a:lnTo>
                      <a:pt x="1548" y="1494"/>
                    </a:lnTo>
                    <a:lnTo>
                      <a:pt x="1551" y="1516"/>
                    </a:lnTo>
                    <a:lnTo>
                      <a:pt x="1550" y="1535"/>
                    </a:lnTo>
                    <a:lnTo>
                      <a:pt x="1543" y="1549"/>
                    </a:lnTo>
                    <a:lnTo>
                      <a:pt x="1533" y="1559"/>
                    </a:lnTo>
                    <a:lnTo>
                      <a:pt x="1519" y="1566"/>
                    </a:lnTo>
                    <a:lnTo>
                      <a:pt x="1500" y="1567"/>
                    </a:lnTo>
                    <a:lnTo>
                      <a:pt x="1478" y="1564"/>
                    </a:lnTo>
                    <a:lnTo>
                      <a:pt x="1453" y="1555"/>
                    </a:lnTo>
                    <a:lnTo>
                      <a:pt x="73" y="974"/>
                    </a:lnTo>
                    <a:lnTo>
                      <a:pt x="48" y="960"/>
                    </a:lnTo>
                    <a:lnTo>
                      <a:pt x="29" y="945"/>
                    </a:lnTo>
                    <a:lnTo>
                      <a:pt x="14" y="927"/>
                    </a:lnTo>
                    <a:lnTo>
                      <a:pt x="5" y="907"/>
                    </a:lnTo>
                    <a:lnTo>
                      <a:pt x="0" y="886"/>
                    </a:lnTo>
                    <a:lnTo>
                      <a:pt x="1" y="865"/>
                    </a:lnTo>
                    <a:lnTo>
                      <a:pt x="8" y="842"/>
                    </a:lnTo>
                    <a:lnTo>
                      <a:pt x="20" y="820"/>
                    </a:lnTo>
                    <a:lnTo>
                      <a:pt x="38" y="799"/>
                    </a:lnTo>
                    <a:lnTo>
                      <a:pt x="799" y="38"/>
                    </a:lnTo>
                    <a:lnTo>
                      <a:pt x="820" y="21"/>
                    </a:lnTo>
                    <a:lnTo>
                      <a:pt x="842" y="8"/>
                    </a:lnTo>
                    <a:lnTo>
                      <a:pt x="864" y="2"/>
                    </a:lnTo>
                    <a:lnTo>
                      <a:pt x="886" y="0"/>
                    </a:lnTo>
                    <a:close/>
                  </a:path>
                </a:pathLst>
              </a:custGeom>
              <a:solidFill>
                <a:srgbClr val="96CCEF">
                  <a:alpha val="20000"/>
                </a:srgbClr>
              </a:solidFill>
              <a:ln w="25400">
                <a:solidFill>
                  <a:srgbClr val="96CCEF"/>
                </a:solidFill>
                <a:prstDash val="solid"/>
                <a:round/>
                <a:headEnd/>
                <a:tailEnd/>
              </a:ln>
            </p:spPr>
            <p:txBody>
              <a:bodyPr vert="horz" wrap="square" lIns="0" tIns="36734" rIns="73468" bIns="36734" numCol="1" anchor="t" anchorCtr="0" compatLnSpc="1">
                <a:prstTxWarp prst="textNoShape">
                  <a:avLst/>
                </a:prstTxWarp>
              </a:bodyPr>
              <a:lstStyle/>
              <a:p>
                <a:pPr fontAlgn="base">
                  <a:spcBef>
                    <a:spcPct val="0"/>
                  </a:spcBef>
                  <a:spcAft>
                    <a:spcPct val="0"/>
                  </a:spcAft>
                </a:pPr>
                <a:endParaRPr lang="en-IN" dirty="0">
                  <a:solidFill>
                    <a:srgbClr val="303030"/>
                  </a:solidFill>
                  <a:latin typeface="Calibri" pitchFamily="34" charset="0"/>
                </a:endParaRPr>
              </a:p>
            </p:txBody>
          </p:sp>
          <p:sp>
            <p:nvSpPr>
              <p:cNvPr id="67" name="Freeform 6">
                <a:extLst>
                  <a:ext uri="{FF2B5EF4-FFF2-40B4-BE49-F238E27FC236}">
                    <a16:creationId xmlns="" xmlns:a16="http://schemas.microsoft.com/office/drawing/2014/main" id="{1CF4D858-80D6-4D33-BE01-15D1B764BD3D}"/>
                  </a:ext>
                </a:extLst>
              </p:cNvPr>
              <p:cNvSpPr>
                <a:spLocks/>
              </p:cNvSpPr>
              <p:nvPr/>
            </p:nvSpPr>
            <p:spPr bwMode="auto">
              <a:xfrm>
                <a:off x="5661236" y="2552784"/>
                <a:ext cx="1354184" cy="1356788"/>
              </a:xfrm>
              <a:custGeom>
                <a:avLst/>
                <a:gdLst>
                  <a:gd name="T0" fmla="*/ 670 w 1560"/>
                  <a:gd name="T1" fmla="*/ 0 h 1563"/>
                  <a:gd name="T2" fmla="*/ 692 w 1560"/>
                  <a:gd name="T3" fmla="*/ 1 h 1563"/>
                  <a:gd name="T4" fmla="*/ 715 w 1560"/>
                  <a:gd name="T5" fmla="*/ 8 h 1563"/>
                  <a:gd name="T6" fmla="*/ 736 w 1560"/>
                  <a:gd name="T7" fmla="*/ 20 h 1563"/>
                  <a:gd name="T8" fmla="*/ 757 w 1560"/>
                  <a:gd name="T9" fmla="*/ 38 h 1563"/>
                  <a:gd name="T10" fmla="*/ 1522 w 1560"/>
                  <a:gd name="T11" fmla="*/ 803 h 1563"/>
                  <a:gd name="T12" fmla="*/ 1540 w 1560"/>
                  <a:gd name="T13" fmla="*/ 824 h 1563"/>
                  <a:gd name="T14" fmla="*/ 1552 w 1560"/>
                  <a:gd name="T15" fmla="*/ 846 h 1563"/>
                  <a:gd name="T16" fmla="*/ 1558 w 1560"/>
                  <a:gd name="T17" fmla="*/ 868 h 1563"/>
                  <a:gd name="T18" fmla="*/ 1560 w 1560"/>
                  <a:gd name="T19" fmla="*/ 891 h 1563"/>
                  <a:gd name="T20" fmla="*/ 1556 w 1560"/>
                  <a:gd name="T21" fmla="*/ 911 h 1563"/>
                  <a:gd name="T22" fmla="*/ 1546 w 1560"/>
                  <a:gd name="T23" fmla="*/ 931 h 1563"/>
                  <a:gd name="T24" fmla="*/ 1532 w 1560"/>
                  <a:gd name="T25" fmla="*/ 949 h 1563"/>
                  <a:gd name="T26" fmla="*/ 1512 w 1560"/>
                  <a:gd name="T27" fmla="*/ 964 h 1563"/>
                  <a:gd name="T28" fmla="*/ 1487 w 1560"/>
                  <a:gd name="T29" fmla="*/ 978 h 1563"/>
                  <a:gd name="T30" fmla="*/ 99 w 1560"/>
                  <a:gd name="T31" fmla="*/ 1552 h 1563"/>
                  <a:gd name="T32" fmla="*/ 73 w 1560"/>
                  <a:gd name="T33" fmla="*/ 1560 h 1563"/>
                  <a:gd name="T34" fmla="*/ 51 w 1560"/>
                  <a:gd name="T35" fmla="*/ 1563 h 1563"/>
                  <a:gd name="T36" fmla="*/ 33 w 1560"/>
                  <a:gd name="T37" fmla="*/ 1562 h 1563"/>
                  <a:gd name="T38" fmla="*/ 19 w 1560"/>
                  <a:gd name="T39" fmla="*/ 1555 h 1563"/>
                  <a:gd name="T40" fmla="*/ 8 w 1560"/>
                  <a:gd name="T41" fmla="*/ 1545 h 1563"/>
                  <a:gd name="T42" fmla="*/ 2 w 1560"/>
                  <a:gd name="T43" fmla="*/ 1531 h 1563"/>
                  <a:gd name="T44" fmla="*/ 0 w 1560"/>
                  <a:gd name="T45" fmla="*/ 1512 h 1563"/>
                  <a:gd name="T46" fmla="*/ 3 w 1560"/>
                  <a:gd name="T47" fmla="*/ 1491 h 1563"/>
                  <a:gd name="T48" fmla="*/ 12 w 1560"/>
                  <a:gd name="T49" fmla="*/ 1465 h 1563"/>
                  <a:gd name="T50" fmla="*/ 583 w 1560"/>
                  <a:gd name="T51" fmla="*/ 74 h 1563"/>
                  <a:gd name="T52" fmla="*/ 596 w 1560"/>
                  <a:gd name="T53" fmla="*/ 49 h 1563"/>
                  <a:gd name="T54" fmla="*/ 612 w 1560"/>
                  <a:gd name="T55" fmla="*/ 29 h 1563"/>
                  <a:gd name="T56" fmla="*/ 630 w 1560"/>
                  <a:gd name="T57" fmla="*/ 14 h 1563"/>
                  <a:gd name="T58" fmla="*/ 649 w 1560"/>
                  <a:gd name="T59" fmla="*/ 4 h 1563"/>
                  <a:gd name="T60" fmla="*/ 670 w 1560"/>
                  <a:gd name="T61"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0" h="1563">
                    <a:moveTo>
                      <a:pt x="670" y="0"/>
                    </a:moveTo>
                    <a:lnTo>
                      <a:pt x="692" y="1"/>
                    </a:lnTo>
                    <a:lnTo>
                      <a:pt x="715" y="8"/>
                    </a:lnTo>
                    <a:lnTo>
                      <a:pt x="736" y="20"/>
                    </a:lnTo>
                    <a:lnTo>
                      <a:pt x="757" y="38"/>
                    </a:lnTo>
                    <a:lnTo>
                      <a:pt x="1522" y="803"/>
                    </a:lnTo>
                    <a:lnTo>
                      <a:pt x="1540" y="824"/>
                    </a:lnTo>
                    <a:lnTo>
                      <a:pt x="1552" y="846"/>
                    </a:lnTo>
                    <a:lnTo>
                      <a:pt x="1558" y="868"/>
                    </a:lnTo>
                    <a:lnTo>
                      <a:pt x="1560" y="891"/>
                    </a:lnTo>
                    <a:lnTo>
                      <a:pt x="1556" y="911"/>
                    </a:lnTo>
                    <a:lnTo>
                      <a:pt x="1546" y="931"/>
                    </a:lnTo>
                    <a:lnTo>
                      <a:pt x="1532" y="949"/>
                    </a:lnTo>
                    <a:lnTo>
                      <a:pt x="1512" y="964"/>
                    </a:lnTo>
                    <a:lnTo>
                      <a:pt x="1487" y="978"/>
                    </a:lnTo>
                    <a:lnTo>
                      <a:pt x="99" y="1552"/>
                    </a:lnTo>
                    <a:lnTo>
                      <a:pt x="73" y="1560"/>
                    </a:lnTo>
                    <a:lnTo>
                      <a:pt x="51" y="1563"/>
                    </a:lnTo>
                    <a:lnTo>
                      <a:pt x="33" y="1562"/>
                    </a:lnTo>
                    <a:lnTo>
                      <a:pt x="19" y="1555"/>
                    </a:lnTo>
                    <a:lnTo>
                      <a:pt x="8" y="1545"/>
                    </a:lnTo>
                    <a:lnTo>
                      <a:pt x="2" y="1531"/>
                    </a:lnTo>
                    <a:lnTo>
                      <a:pt x="0" y="1512"/>
                    </a:lnTo>
                    <a:lnTo>
                      <a:pt x="3" y="1491"/>
                    </a:lnTo>
                    <a:lnTo>
                      <a:pt x="12" y="1465"/>
                    </a:lnTo>
                    <a:lnTo>
                      <a:pt x="583" y="74"/>
                    </a:lnTo>
                    <a:lnTo>
                      <a:pt x="596" y="49"/>
                    </a:lnTo>
                    <a:lnTo>
                      <a:pt x="612" y="29"/>
                    </a:lnTo>
                    <a:lnTo>
                      <a:pt x="630" y="14"/>
                    </a:lnTo>
                    <a:lnTo>
                      <a:pt x="649" y="4"/>
                    </a:lnTo>
                    <a:lnTo>
                      <a:pt x="670" y="0"/>
                    </a:lnTo>
                    <a:close/>
                  </a:path>
                </a:pathLst>
              </a:custGeom>
              <a:solidFill>
                <a:srgbClr val="96CCEF">
                  <a:alpha val="20000"/>
                </a:srgbClr>
              </a:solidFill>
              <a:ln w="25400">
                <a:solidFill>
                  <a:srgbClr val="96CCEF"/>
                </a:solidFill>
                <a:prstDash val="solid"/>
                <a:round/>
                <a:headEnd/>
                <a:tailEnd/>
              </a:ln>
            </p:spPr>
            <p:txBody>
              <a:bodyPr vert="horz" wrap="square" lIns="0" tIns="73468" rIns="146937" bIns="73468" numCol="1" anchor="t" anchorCtr="0" compatLnSpc="1">
                <a:prstTxWarp prst="textNoShape">
                  <a:avLst/>
                </a:prstTxWarp>
              </a:bodyPr>
              <a:lstStyle/>
              <a:p>
                <a:pPr fontAlgn="base">
                  <a:spcBef>
                    <a:spcPct val="0"/>
                  </a:spcBef>
                  <a:spcAft>
                    <a:spcPct val="0"/>
                  </a:spcAft>
                </a:pPr>
                <a:endParaRPr lang="en-IN" sz="5785" dirty="0">
                  <a:solidFill>
                    <a:srgbClr val="303030"/>
                  </a:solidFill>
                  <a:latin typeface="Calibri" pitchFamily="34" charset="0"/>
                </a:endParaRPr>
              </a:p>
            </p:txBody>
          </p:sp>
          <p:sp>
            <p:nvSpPr>
              <p:cNvPr id="68" name="Freeform 7">
                <a:extLst>
                  <a:ext uri="{FF2B5EF4-FFF2-40B4-BE49-F238E27FC236}">
                    <a16:creationId xmlns="" xmlns:a16="http://schemas.microsoft.com/office/drawing/2014/main" id="{CC175C51-AE31-4909-8606-C91E46725F69}"/>
                  </a:ext>
                </a:extLst>
              </p:cNvPr>
              <p:cNvSpPr>
                <a:spLocks/>
              </p:cNvSpPr>
              <p:nvPr/>
            </p:nvSpPr>
            <p:spPr bwMode="auto">
              <a:xfrm>
                <a:off x="3926839" y="3477276"/>
                <a:ext cx="1386302" cy="1138035"/>
              </a:xfrm>
              <a:custGeom>
                <a:avLst/>
                <a:gdLst>
                  <a:gd name="T0" fmla="*/ 96 w 1597"/>
                  <a:gd name="T1" fmla="*/ 0 h 1311"/>
                  <a:gd name="T2" fmla="*/ 122 w 1597"/>
                  <a:gd name="T3" fmla="*/ 2 h 1311"/>
                  <a:gd name="T4" fmla="*/ 147 w 1597"/>
                  <a:gd name="T5" fmla="*/ 11 h 1311"/>
                  <a:gd name="T6" fmla="*/ 1536 w 1597"/>
                  <a:gd name="T7" fmla="*/ 596 h 1311"/>
                  <a:gd name="T8" fmla="*/ 1561 w 1597"/>
                  <a:gd name="T9" fmla="*/ 607 h 1311"/>
                  <a:gd name="T10" fmla="*/ 1579 w 1597"/>
                  <a:gd name="T11" fmla="*/ 621 h 1311"/>
                  <a:gd name="T12" fmla="*/ 1591 w 1597"/>
                  <a:gd name="T13" fmla="*/ 635 h 1311"/>
                  <a:gd name="T14" fmla="*/ 1597 w 1597"/>
                  <a:gd name="T15" fmla="*/ 650 h 1311"/>
                  <a:gd name="T16" fmla="*/ 1597 w 1597"/>
                  <a:gd name="T17" fmla="*/ 665 h 1311"/>
                  <a:gd name="T18" fmla="*/ 1591 w 1597"/>
                  <a:gd name="T19" fmla="*/ 680 h 1311"/>
                  <a:gd name="T20" fmla="*/ 1579 w 1597"/>
                  <a:gd name="T21" fmla="*/ 694 h 1311"/>
                  <a:gd name="T22" fmla="*/ 1561 w 1597"/>
                  <a:gd name="T23" fmla="*/ 708 h 1311"/>
                  <a:gd name="T24" fmla="*/ 1536 w 1597"/>
                  <a:gd name="T25" fmla="*/ 720 h 1311"/>
                  <a:gd name="T26" fmla="*/ 147 w 1597"/>
                  <a:gd name="T27" fmla="*/ 1300 h 1311"/>
                  <a:gd name="T28" fmla="*/ 122 w 1597"/>
                  <a:gd name="T29" fmla="*/ 1307 h 1311"/>
                  <a:gd name="T30" fmla="*/ 96 w 1597"/>
                  <a:gd name="T31" fmla="*/ 1311 h 1311"/>
                  <a:gd name="T32" fmla="*/ 74 w 1597"/>
                  <a:gd name="T33" fmla="*/ 1309 h 1311"/>
                  <a:gd name="T34" fmla="*/ 52 w 1597"/>
                  <a:gd name="T35" fmla="*/ 1301 h 1311"/>
                  <a:gd name="T36" fmla="*/ 35 w 1597"/>
                  <a:gd name="T37" fmla="*/ 1290 h 1311"/>
                  <a:gd name="T38" fmla="*/ 20 w 1597"/>
                  <a:gd name="T39" fmla="*/ 1273 h 1311"/>
                  <a:gd name="T40" fmla="*/ 9 w 1597"/>
                  <a:gd name="T41" fmla="*/ 1253 h 1311"/>
                  <a:gd name="T42" fmla="*/ 2 w 1597"/>
                  <a:gd name="T43" fmla="*/ 1228 h 1311"/>
                  <a:gd name="T44" fmla="*/ 0 w 1597"/>
                  <a:gd name="T45" fmla="*/ 1200 h 1311"/>
                  <a:gd name="T46" fmla="*/ 0 w 1597"/>
                  <a:gd name="T47" fmla="*/ 109 h 1311"/>
                  <a:gd name="T48" fmla="*/ 2 w 1597"/>
                  <a:gd name="T49" fmla="*/ 81 h 1311"/>
                  <a:gd name="T50" fmla="*/ 9 w 1597"/>
                  <a:gd name="T51" fmla="*/ 58 h 1311"/>
                  <a:gd name="T52" fmla="*/ 20 w 1597"/>
                  <a:gd name="T53" fmla="*/ 36 h 1311"/>
                  <a:gd name="T54" fmla="*/ 35 w 1597"/>
                  <a:gd name="T55" fmla="*/ 21 h 1311"/>
                  <a:gd name="T56" fmla="*/ 52 w 1597"/>
                  <a:gd name="T57" fmla="*/ 9 h 1311"/>
                  <a:gd name="T58" fmla="*/ 74 w 1597"/>
                  <a:gd name="T59" fmla="*/ 2 h 1311"/>
                  <a:gd name="T60" fmla="*/ 96 w 1597"/>
                  <a:gd name="T61" fmla="*/ 0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7" h="1311">
                    <a:moveTo>
                      <a:pt x="96" y="0"/>
                    </a:moveTo>
                    <a:lnTo>
                      <a:pt x="122" y="2"/>
                    </a:lnTo>
                    <a:lnTo>
                      <a:pt x="147" y="11"/>
                    </a:lnTo>
                    <a:lnTo>
                      <a:pt x="1536" y="596"/>
                    </a:lnTo>
                    <a:lnTo>
                      <a:pt x="1561" y="607"/>
                    </a:lnTo>
                    <a:lnTo>
                      <a:pt x="1579" y="621"/>
                    </a:lnTo>
                    <a:lnTo>
                      <a:pt x="1591" y="635"/>
                    </a:lnTo>
                    <a:lnTo>
                      <a:pt x="1597" y="650"/>
                    </a:lnTo>
                    <a:lnTo>
                      <a:pt x="1597" y="665"/>
                    </a:lnTo>
                    <a:lnTo>
                      <a:pt x="1591" y="680"/>
                    </a:lnTo>
                    <a:lnTo>
                      <a:pt x="1579" y="694"/>
                    </a:lnTo>
                    <a:lnTo>
                      <a:pt x="1561" y="708"/>
                    </a:lnTo>
                    <a:lnTo>
                      <a:pt x="1536" y="720"/>
                    </a:lnTo>
                    <a:lnTo>
                      <a:pt x="147" y="1300"/>
                    </a:lnTo>
                    <a:lnTo>
                      <a:pt x="122" y="1307"/>
                    </a:lnTo>
                    <a:lnTo>
                      <a:pt x="96" y="1311"/>
                    </a:lnTo>
                    <a:lnTo>
                      <a:pt x="74" y="1309"/>
                    </a:lnTo>
                    <a:lnTo>
                      <a:pt x="52" y="1301"/>
                    </a:lnTo>
                    <a:lnTo>
                      <a:pt x="35" y="1290"/>
                    </a:lnTo>
                    <a:lnTo>
                      <a:pt x="20" y="1273"/>
                    </a:lnTo>
                    <a:lnTo>
                      <a:pt x="9" y="1253"/>
                    </a:lnTo>
                    <a:lnTo>
                      <a:pt x="2" y="1228"/>
                    </a:lnTo>
                    <a:lnTo>
                      <a:pt x="0" y="1200"/>
                    </a:lnTo>
                    <a:lnTo>
                      <a:pt x="0" y="109"/>
                    </a:lnTo>
                    <a:lnTo>
                      <a:pt x="2" y="81"/>
                    </a:lnTo>
                    <a:lnTo>
                      <a:pt x="9" y="58"/>
                    </a:lnTo>
                    <a:lnTo>
                      <a:pt x="20" y="36"/>
                    </a:lnTo>
                    <a:lnTo>
                      <a:pt x="35" y="21"/>
                    </a:lnTo>
                    <a:lnTo>
                      <a:pt x="52" y="9"/>
                    </a:lnTo>
                    <a:lnTo>
                      <a:pt x="74" y="2"/>
                    </a:lnTo>
                    <a:lnTo>
                      <a:pt x="96" y="0"/>
                    </a:lnTo>
                    <a:close/>
                  </a:path>
                </a:pathLst>
              </a:custGeom>
              <a:solidFill>
                <a:srgbClr val="96CCEF">
                  <a:alpha val="20000"/>
                </a:srgbClr>
              </a:solidFill>
              <a:ln w="25400">
                <a:solidFill>
                  <a:srgbClr val="96CCEF"/>
                </a:solidFill>
                <a:prstDash val="solid"/>
                <a:round/>
                <a:headEnd/>
                <a:tailEnd/>
              </a:ln>
            </p:spPr>
            <p:txBody>
              <a:bodyPr vert="horz" wrap="square" lIns="0" tIns="73468" rIns="146937" bIns="73468" numCol="1" anchor="t" anchorCtr="0" compatLnSpc="1">
                <a:prstTxWarp prst="textNoShape">
                  <a:avLst/>
                </a:prstTxWarp>
              </a:bodyPr>
              <a:lstStyle/>
              <a:p>
                <a:pPr fontAlgn="base">
                  <a:spcBef>
                    <a:spcPct val="0"/>
                  </a:spcBef>
                  <a:spcAft>
                    <a:spcPct val="0"/>
                  </a:spcAft>
                </a:pPr>
                <a:endParaRPr lang="en-IN" sz="5785" dirty="0">
                  <a:solidFill>
                    <a:srgbClr val="303030"/>
                  </a:solidFill>
                  <a:latin typeface="Calibri" pitchFamily="34" charset="0"/>
                </a:endParaRPr>
              </a:p>
            </p:txBody>
          </p:sp>
          <p:sp>
            <p:nvSpPr>
              <p:cNvPr id="69" name="Freeform 8">
                <a:extLst>
                  <a:ext uri="{FF2B5EF4-FFF2-40B4-BE49-F238E27FC236}">
                    <a16:creationId xmlns="" xmlns:a16="http://schemas.microsoft.com/office/drawing/2014/main" id="{3AA553D7-99C7-4746-8A62-7209B995B8F2}"/>
                  </a:ext>
                </a:extLst>
              </p:cNvPr>
              <p:cNvSpPr>
                <a:spLocks/>
              </p:cNvSpPr>
              <p:nvPr/>
            </p:nvSpPr>
            <p:spPr bwMode="auto">
              <a:xfrm>
                <a:off x="5735022" y="3487692"/>
                <a:ext cx="1384567" cy="1130223"/>
              </a:xfrm>
              <a:custGeom>
                <a:avLst/>
                <a:gdLst>
                  <a:gd name="T0" fmla="*/ 1499 w 1595"/>
                  <a:gd name="T1" fmla="*/ 0 h 1302"/>
                  <a:gd name="T2" fmla="*/ 1521 w 1595"/>
                  <a:gd name="T3" fmla="*/ 2 h 1302"/>
                  <a:gd name="T4" fmla="*/ 1543 w 1595"/>
                  <a:gd name="T5" fmla="*/ 10 h 1302"/>
                  <a:gd name="T6" fmla="*/ 1560 w 1595"/>
                  <a:gd name="T7" fmla="*/ 22 h 1302"/>
                  <a:gd name="T8" fmla="*/ 1575 w 1595"/>
                  <a:gd name="T9" fmla="*/ 38 h 1302"/>
                  <a:gd name="T10" fmla="*/ 1586 w 1595"/>
                  <a:gd name="T11" fmla="*/ 59 h 1302"/>
                  <a:gd name="T12" fmla="*/ 1593 w 1595"/>
                  <a:gd name="T13" fmla="*/ 82 h 1302"/>
                  <a:gd name="T14" fmla="*/ 1595 w 1595"/>
                  <a:gd name="T15" fmla="*/ 110 h 1302"/>
                  <a:gd name="T16" fmla="*/ 1595 w 1595"/>
                  <a:gd name="T17" fmla="*/ 1193 h 1302"/>
                  <a:gd name="T18" fmla="*/ 1593 w 1595"/>
                  <a:gd name="T19" fmla="*/ 1221 h 1302"/>
                  <a:gd name="T20" fmla="*/ 1586 w 1595"/>
                  <a:gd name="T21" fmla="*/ 1245 h 1302"/>
                  <a:gd name="T22" fmla="*/ 1575 w 1595"/>
                  <a:gd name="T23" fmla="*/ 1265 h 1302"/>
                  <a:gd name="T24" fmla="*/ 1560 w 1595"/>
                  <a:gd name="T25" fmla="*/ 1281 h 1302"/>
                  <a:gd name="T26" fmla="*/ 1543 w 1595"/>
                  <a:gd name="T27" fmla="*/ 1293 h 1302"/>
                  <a:gd name="T28" fmla="*/ 1521 w 1595"/>
                  <a:gd name="T29" fmla="*/ 1300 h 1302"/>
                  <a:gd name="T30" fmla="*/ 1499 w 1595"/>
                  <a:gd name="T31" fmla="*/ 1302 h 1302"/>
                  <a:gd name="T32" fmla="*/ 1473 w 1595"/>
                  <a:gd name="T33" fmla="*/ 1300 h 1302"/>
                  <a:gd name="T34" fmla="*/ 1448 w 1595"/>
                  <a:gd name="T35" fmla="*/ 1291 h 1302"/>
                  <a:gd name="T36" fmla="*/ 60 w 1595"/>
                  <a:gd name="T37" fmla="*/ 708 h 1302"/>
                  <a:gd name="T38" fmla="*/ 35 w 1595"/>
                  <a:gd name="T39" fmla="*/ 697 h 1302"/>
                  <a:gd name="T40" fmla="*/ 17 w 1595"/>
                  <a:gd name="T41" fmla="*/ 683 h 1302"/>
                  <a:gd name="T42" fmla="*/ 5 w 1595"/>
                  <a:gd name="T43" fmla="*/ 669 h 1302"/>
                  <a:gd name="T44" fmla="*/ 0 w 1595"/>
                  <a:gd name="T45" fmla="*/ 654 h 1302"/>
                  <a:gd name="T46" fmla="*/ 0 w 1595"/>
                  <a:gd name="T47" fmla="*/ 639 h 1302"/>
                  <a:gd name="T48" fmla="*/ 5 w 1595"/>
                  <a:gd name="T49" fmla="*/ 624 h 1302"/>
                  <a:gd name="T50" fmla="*/ 17 w 1595"/>
                  <a:gd name="T51" fmla="*/ 611 h 1302"/>
                  <a:gd name="T52" fmla="*/ 35 w 1595"/>
                  <a:gd name="T53" fmla="*/ 598 h 1302"/>
                  <a:gd name="T54" fmla="*/ 60 w 1595"/>
                  <a:gd name="T55" fmla="*/ 585 h 1302"/>
                  <a:gd name="T56" fmla="*/ 1447 w 1595"/>
                  <a:gd name="T57" fmla="*/ 11 h 1302"/>
                  <a:gd name="T58" fmla="*/ 1473 w 1595"/>
                  <a:gd name="T59" fmla="*/ 3 h 1302"/>
                  <a:gd name="T60" fmla="*/ 1499 w 1595"/>
                  <a:gd name="T61" fmla="*/ 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5" h="1302">
                    <a:moveTo>
                      <a:pt x="1499" y="0"/>
                    </a:moveTo>
                    <a:lnTo>
                      <a:pt x="1521" y="2"/>
                    </a:lnTo>
                    <a:lnTo>
                      <a:pt x="1543" y="10"/>
                    </a:lnTo>
                    <a:lnTo>
                      <a:pt x="1560" y="22"/>
                    </a:lnTo>
                    <a:lnTo>
                      <a:pt x="1575" y="38"/>
                    </a:lnTo>
                    <a:lnTo>
                      <a:pt x="1586" y="59"/>
                    </a:lnTo>
                    <a:lnTo>
                      <a:pt x="1593" y="82"/>
                    </a:lnTo>
                    <a:lnTo>
                      <a:pt x="1595" y="110"/>
                    </a:lnTo>
                    <a:lnTo>
                      <a:pt x="1595" y="1193"/>
                    </a:lnTo>
                    <a:lnTo>
                      <a:pt x="1593" y="1221"/>
                    </a:lnTo>
                    <a:lnTo>
                      <a:pt x="1586" y="1245"/>
                    </a:lnTo>
                    <a:lnTo>
                      <a:pt x="1575" y="1265"/>
                    </a:lnTo>
                    <a:lnTo>
                      <a:pt x="1560" y="1281"/>
                    </a:lnTo>
                    <a:lnTo>
                      <a:pt x="1543" y="1293"/>
                    </a:lnTo>
                    <a:lnTo>
                      <a:pt x="1521" y="1300"/>
                    </a:lnTo>
                    <a:lnTo>
                      <a:pt x="1499" y="1302"/>
                    </a:lnTo>
                    <a:lnTo>
                      <a:pt x="1473" y="1300"/>
                    </a:lnTo>
                    <a:lnTo>
                      <a:pt x="1448" y="1291"/>
                    </a:lnTo>
                    <a:lnTo>
                      <a:pt x="60" y="708"/>
                    </a:lnTo>
                    <a:lnTo>
                      <a:pt x="35" y="697"/>
                    </a:lnTo>
                    <a:lnTo>
                      <a:pt x="17" y="683"/>
                    </a:lnTo>
                    <a:lnTo>
                      <a:pt x="5" y="669"/>
                    </a:lnTo>
                    <a:lnTo>
                      <a:pt x="0" y="654"/>
                    </a:lnTo>
                    <a:lnTo>
                      <a:pt x="0" y="639"/>
                    </a:lnTo>
                    <a:lnTo>
                      <a:pt x="5" y="624"/>
                    </a:lnTo>
                    <a:lnTo>
                      <a:pt x="17" y="611"/>
                    </a:lnTo>
                    <a:lnTo>
                      <a:pt x="35" y="598"/>
                    </a:lnTo>
                    <a:lnTo>
                      <a:pt x="60" y="585"/>
                    </a:lnTo>
                    <a:lnTo>
                      <a:pt x="1447" y="11"/>
                    </a:lnTo>
                    <a:lnTo>
                      <a:pt x="1473" y="3"/>
                    </a:lnTo>
                    <a:lnTo>
                      <a:pt x="1499" y="0"/>
                    </a:lnTo>
                    <a:close/>
                  </a:path>
                </a:pathLst>
              </a:custGeom>
              <a:solidFill>
                <a:srgbClr val="96CCEF">
                  <a:alpha val="20000"/>
                </a:srgbClr>
              </a:solidFill>
              <a:ln w="25400">
                <a:solidFill>
                  <a:srgbClr val="96CCEF"/>
                </a:solidFill>
                <a:prstDash val="solid"/>
                <a:round/>
                <a:headEnd/>
                <a:tailEnd/>
              </a:ln>
            </p:spPr>
            <p:txBody>
              <a:bodyPr vert="horz" wrap="square" lIns="0" tIns="73468" rIns="146937" bIns="73468" numCol="1" anchor="t" anchorCtr="0" compatLnSpc="1">
                <a:prstTxWarp prst="textNoShape">
                  <a:avLst/>
                </a:prstTxWarp>
              </a:bodyPr>
              <a:lstStyle/>
              <a:p>
                <a:pPr fontAlgn="base">
                  <a:spcBef>
                    <a:spcPct val="0"/>
                  </a:spcBef>
                  <a:spcAft>
                    <a:spcPct val="0"/>
                  </a:spcAft>
                </a:pPr>
                <a:endParaRPr lang="en-IN" sz="5785" dirty="0">
                  <a:solidFill>
                    <a:srgbClr val="303030"/>
                  </a:solidFill>
                  <a:latin typeface="Calibri" pitchFamily="34" charset="0"/>
                </a:endParaRPr>
              </a:p>
            </p:txBody>
          </p:sp>
          <p:sp>
            <p:nvSpPr>
              <p:cNvPr id="70" name="Freeform 9">
                <a:extLst>
                  <a:ext uri="{FF2B5EF4-FFF2-40B4-BE49-F238E27FC236}">
                    <a16:creationId xmlns="" xmlns:a16="http://schemas.microsoft.com/office/drawing/2014/main" id="{97B95715-BD02-4E1C-9F45-4845B36D3C03}"/>
                  </a:ext>
                </a:extLst>
              </p:cNvPr>
              <p:cNvSpPr>
                <a:spLocks/>
              </p:cNvSpPr>
              <p:nvPr/>
            </p:nvSpPr>
            <p:spPr bwMode="auto">
              <a:xfrm>
                <a:off x="4035348" y="4188221"/>
                <a:ext cx="1348976" cy="1350712"/>
              </a:xfrm>
              <a:custGeom>
                <a:avLst/>
                <a:gdLst>
                  <a:gd name="T0" fmla="*/ 1503 w 1554"/>
                  <a:gd name="T1" fmla="*/ 0 h 1556"/>
                  <a:gd name="T2" fmla="*/ 1522 w 1554"/>
                  <a:gd name="T3" fmla="*/ 1 h 1556"/>
                  <a:gd name="T4" fmla="*/ 1536 w 1554"/>
                  <a:gd name="T5" fmla="*/ 7 h 1556"/>
                  <a:gd name="T6" fmla="*/ 1546 w 1554"/>
                  <a:gd name="T7" fmla="*/ 18 h 1556"/>
                  <a:gd name="T8" fmla="*/ 1552 w 1554"/>
                  <a:gd name="T9" fmla="*/ 32 h 1556"/>
                  <a:gd name="T10" fmla="*/ 1554 w 1554"/>
                  <a:gd name="T11" fmla="*/ 50 h 1556"/>
                  <a:gd name="T12" fmla="*/ 1551 w 1554"/>
                  <a:gd name="T13" fmla="*/ 73 h 1556"/>
                  <a:gd name="T14" fmla="*/ 1542 w 1554"/>
                  <a:gd name="T15" fmla="*/ 98 h 1556"/>
                  <a:gd name="T16" fmla="*/ 968 w 1554"/>
                  <a:gd name="T17" fmla="*/ 1484 h 1556"/>
                  <a:gd name="T18" fmla="*/ 954 w 1554"/>
                  <a:gd name="T19" fmla="*/ 1509 h 1556"/>
                  <a:gd name="T20" fmla="*/ 939 w 1554"/>
                  <a:gd name="T21" fmla="*/ 1529 h 1556"/>
                  <a:gd name="T22" fmla="*/ 921 w 1554"/>
                  <a:gd name="T23" fmla="*/ 1543 h 1556"/>
                  <a:gd name="T24" fmla="*/ 901 w 1554"/>
                  <a:gd name="T25" fmla="*/ 1552 h 1556"/>
                  <a:gd name="T26" fmla="*/ 881 w 1554"/>
                  <a:gd name="T27" fmla="*/ 1556 h 1556"/>
                  <a:gd name="T28" fmla="*/ 858 w 1554"/>
                  <a:gd name="T29" fmla="*/ 1555 h 1556"/>
                  <a:gd name="T30" fmla="*/ 836 w 1554"/>
                  <a:gd name="T31" fmla="*/ 1549 h 1556"/>
                  <a:gd name="T32" fmla="*/ 814 w 1554"/>
                  <a:gd name="T33" fmla="*/ 1536 h 1556"/>
                  <a:gd name="T34" fmla="*/ 793 w 1554"/>
                  <a:gd name="T35" fmla="*/ 1519 h 1556"/>
                  <a:gd name="T36" fmla="*/ 38 w 1554"/>
                  <a:gd name="T37" fmla="*/ 764 h 1556"/>
                  <a:gd name="T38" fmla="*/ 20 w 1554"/>
                  <a:gd name="T39" fmla="*/ 743 h 1556"/>
                  <a:gd name="T40" fmla="*/ 8 w 1554"/>
                  <a:gd name="T41" fmla="*/ 720 h 1556"/>
                  <a:gd name="T42" fmla="*/ 1 w 1554"/>
                  <a:gd name="T43" fmla="*/ 698 h 1556"/>
                  <a:gd name="T44" fmla="*/ 0 w 1554"/>
                  <a:gd name="T45" fmla="*/ 677 h 1556"/>
                  <a:gd name="T46" fmla="*/ 4 w 1554"/>
                  <a:gd name="T47" fmla="*/ 656 h 1556"/>
                  <a:gd name="T48" fmla="*/ 14 w 1554"/>
                  <a:gd name="T49" fmla="*/ 636 h 1556"/>
                  <a:gd name="T50" fmla="*/ 29 w 1554"/>
                  <a:gd name="T51" fmla="*/ 618 h 1556"/>
                  <a:gd name="T52" fmla="*/ 48 w 1554"/>
                  <a:gd name="T53" fmla="*/ 602 h 1556"/>
                  <a:gd name="T54" fmla="*/ 72 w 1554"/>
                  <a:gd name="T55" fmla="*/ 589 h 1556"/>
                  <a:gd name="T56" fmla="*/ 1455 w 1554"/>
                  <a:gd name="T57" fmla="*/ 12 h 1556"/>
                  <a:gd name="T58" fmla="*/ 1480 w 1554"/>
                  <a:gd name="T59" fmla="*/ 3 h 1556"/>
                  <a:gd name="T60" fmla="*/ 1503 w 1554"/>
                  <a:gd name="T61" fmla="*/ 0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4" h="1556">
                    <a:moveTo>
                      <a:pt x="1503" y="0"/>
                    </a:moveTo>
                    <a:lnTo>
                      <a:pt x="1522" y="1"/>
                    </a:lnTo>
                    <a:lnTo>
                      <a:pt x="1536" y="7"/>
                    </a:lnTo>
                    <a:lnTo>
                      <a:pt x="1546" y="18"/>
                    </a:lnTo>
                    <a:lnTo>
                      <a:pt x="1552" y="32"/>
                    </a:lnTo>
                    <a:lnTo>
                      <a:pt x="1554" y="50"/>
                    </a:lnTo>
                    <a:lnTo>
                      <a:pt x="1551" y="73"/>
                    </a:lnTo>
                    <a:lnTo>
                      <a:pt x="1542" y="98"/>
                    </a:lnTo>
                    <a:lnTo>
                      <a:pt x="968" y="1484"/>
                    </a:lnTo>
                    <a:lnTo>
                      <a:pt x="954" y="1509"/>
                    </a:lnTo>
                    <a:lnTo>
                      <a:pt x="939" y="1529"/>
                    </a:lnTo>
                    <a:lnTo>
                      <a:pt x="921" y="1543"/>
                    </a:lnTo>
                    <a:lnTo>
                      <a:pt x="901" y="1552"/>
                    </a:lnTo>
                    <a:lnTo>
                      <a:pt x="881" y="1556"/>
                    </a:lnTo>
                    <a:lnTo>
                      <a:pt x="858" y="1555"/>
                    </a:lnTo>
                    <a:lnTo>
                      <a:pt x="836" y="1549"/>
                    </a:lnTo>
                    <a:lnTo>
                      <a:pt x="814" y="1536"/>
                    </a:lnTo>
                    <a:lnTo>
                      <a:pt x="793" y="1519"/>
                    </a:lnTo>
                    <a:lnTo>
                      <a:pt x="38" y="764"/>
                    </a:lnTo>
                    <a:lnTo>
                      <a:pt x="20" y="743"/>
                    </a:lnTo>
                    <a:lnTo>
                      <a:pt x="8" y="720"/>
                    </a:lnTo>
                    <a:lnTo>
                      <a:pt x="1" y="698"/>
                    </a:lnTo>
                    <a:lnTo>
                      <a:pt x="0" y="677"/>
                    </a:lnTo>
                    <a:lnTo>
                      <a:pt x="4" y="656"/>
                    </a:lnTo>
                    <a:lnTo>
                      <a:pt x="14" y="636"/>
                    </a:lnTo>
                    <a:lnTo>
                      <a:pt x="29" y="618"/>
                    </a:lnTo>
                    <a:lnTo>
                      <a:pt x="48" y="602"/>
                    </a:lnTo>
                    <a:lnTo>
                      <a:pt x="72" y="589"/>
                    </a:lnTo>
                    <a:lnTo>
                      <a:pt x="1455" y="12"/>
                    </a:lnTo>
                    <a:lnTo>
                      <a:pt x="1480" y="3"/>
                    </a:lnTo>
                    <a:lnTo>
                      <a:pt x="1503" y="0"/>
                    </a:lnTo>
                    <a:close/>
                  </a:path>
                </a:pathLst>
              </a:custGeom>
              <a:solidFill>
                <a:srgbClr val="96CCEF">
                  <a:alpha val="20000"/>
                </a:srgbClr>
              </a:solidFill>
              <a:ln w="25400">
                <a:solidFill>
                  <a:srgbClr val="96CCEF"/>
                </a:solidFill>
                <a:prstDash val="solid"/>
                <a:round/>
                <a:headEnd/>
                <a:tailEnd/>
              </a:ln>
            </p:spPr>
            <p:txBody>
              <a:bodyPr vert="horz" wrap="square" lIns="0" tIns="73468" rIns="146937" bIns="73468" numCol="1" anchor="t" anchorCtr="0" compatLnSpc="1">
                <a:prstTxWarp prst="textNoShape">
                  <a:avLst/>
                </a:prstTxWarp>
              </a:bodyPr>
              <a:lstStyle/>
              <a:p>
                <a:pPr fontAlgn="base">
                  <a:spcBef>
                    <a:spcPct val="0"/>
                  </a:spcBef>
                  <a:spcAft>
                    <a:spcPct val="0"/>
                  </a:spcAft>
                </a:pPr>
                <a:endParaRPr lang="en-IN" sz="5785" dirty="0">
                  <a:solidFill>
                    <a:srgbClr val="303030"/>
                  </a:solidFill>
                  <a:latin typeface="Calibri" pitchFamily="34" charset="0"/>
                </a:endParaRPr>
              </a:p>
            </p:txBody>
          </p:sp>
          <p:sp>
            <p:nvSpPr>
              <p:cNvPr id="71" name="Freeform 10">
                <a:extLst>
                  <a:ext uri="{FF2B5EF4-FFF2-40B4-BE49-F238E27FC236}">
                    <a16:creationId xmlns="" xmlns:a16="http://schemas.microsoft.com/office/drawing/2014/main" id="{13E9FA8C-3959-4F4D-A560-5E974D1FAEC6}"/>
                  </a:ext>
                </a:extLst>
              </p:cNvPr>
              <p:cNvSpPr>
                <a:spLocks/>
              </p:cNvSpPr>
              <p:nvPr/>
            </p:nvSpPr>
            <p:spPr bwMode="auto">
              <a:xfrm>
                <a:off x="5663840" y="4189089"/>
                <a:ext cx="1344635" cy="1344635"/>
              </a:xfrm>
              <a:custGeom>
                <a:avLst/>
                <a:gdLst>
                  <a:gd name="T0" fmla="*/ 50 w 1549"/>
                  <a:gd name="T1" fmla="*/ 0 h 1549"/>
                  <a:gd name="T2" fmla="*/ 73 w 1549"/>
                  <a:gd name="T3" fmla="*/ 4 h 1549"/>
                  <a:gd name="T4" fmla="*/ 97 w 1549"/>
                  <a:gd name="T5" fmla="*/ 12 h 1549"/>
                  <a:gd name="T6" fmla="*/ 1476 w 1549"/>
                  <a:gd name="T7" fmla="*/ 591 h 1549"/>
                  <a:gd name="T8" fmla="*/ 1501 w 1549"/>
                  <a:gd name="T9" fmla="*/ 603 h 1549"/>
                  <a:gd name="T10" fmla="*/ 1521 w 1549"/>
                  <a:gd name="T11" fmla="*/ 620 h 1549"/>
                  <a:gd name="T12" fmla="*/ 1535 w 1549"/>
                  <a:gd name="T13" fmla="*/ 638 h 1549"/>
                  <a:gd name="T14" fmla="*/ 1544 w 1549"/>
                  <a:gd name="T15" fmla="*/ 658 h 1549"/>
                  <a:gd name="T16" fmla="*/ 1549 w 1549"/>
                  <a:gd name="T17" fmla="*/ 678 h 1549"/>
                  <a:gd name="T18" fmla="*/ 1548 w 1549"/>
                  <a:gd name="T19" fmla="*/ 700 h 1549"/>
                  <a:gd name="T20" fmla="*/ 1541 w 1549"/>
                  <a:gd name="T21" fmla="*/ 723 h 1549"/>
                  <a:gd name="T22" fmla="*/ 1529 w 1549"/>
                  <a:gd name="T23" fmla="*/ 745 h 1549"/>
                  <a:gd name="T24" fmla="*/ 1511 w 1549"/>
                  <a:gd name="T25" fmla="*/ 766 h 1549"/>
                  <a:gd name="T26" fmla="*/ 765 w 1549"/>
                  <a:gd name="T27" fmla="*/ 1511 h 1549"/>
                  <a:gd name="T28" fmla="*/ 744 w 1549"/>
                  <a:gd name="T29" fmla="*/ 1529 h 1549"/>
                  <a:gd name="T30" fmla="*/ 723 w 1549"/>
                  <a:gd name="T31" fmla="*/ 1541 h 1549"/>
                  <a:gd name="T32" fmla="*/ 700 w 1549"/>
                  <a:gd name="T33" fmla="*/ 1548 h 1549"/>
                  <a:gd name="T34" fmla="*/ 678 w 1549"/>
                  <a:gd name="T35" fmla="*/ 1549 h 1549"/>
                  <a:gd name="T36" fmla="*/ 657 w 1549"/>
                  <a:gd name="T37" fmla="*/ 1545 h 1549"/>
                  <a:gd name="T38" fmla="*/ 637 w 1549"/>
                  <a:gd name="T39" fmla="*/ 1535 h 1549"/>
                  <a:gd name="T40" fmla="*/ 619 w 1549"/>
                  <a:gd name="T41" fmla="*/ 1521 h 1549"/>
                  <a:gd name="T42" fmla="*/ 603 w 1549"/>
                  <a:gd name="T43" fmla="*/ 1502 h 1549"/>
                  <a:gd name="T44" fmla="*/ 591 w 1549"/>
                  <a:gd name="T45" fmla="*/ 1476 h 1549"/>
                  <a:gd name="T46" fmla="*/ 12 w 1549"/>
                  <a:gd name="T47" fmla="*/ 97 h 1549"/>
                  <a:gd name="T48" fmla="*/ 4 w 1549"/>
                  <a:gd name="T49" fmla="*/ 73 h 1549"/>
                  <a:gd name="T50" fmla="*/ 0 w 1549"/>
                  <a:gd name="T51" fmla="*/ 50 h 1549"/>
                  <a:gd name="T52" fmla="*/ 1 w 1549"/>
                  <a:gd name="T53" fmla="*/ 31 h 1549"/>
                  <a:gd name="T54" fmla="*/ 7 w 1549"/>
                  <a:gd name="T55" fmla="*/ 17 h 1549"/>
                  <a:gd name="T56" fmla="*/ 17 w 1549"/>
                  <a:gd name="T57" fmla="*/ 7 h 1549"/>
                  <a:gd name="T58" fmla="*/ 31 w 1549"/>
                  <a:gd name="T59" fmla="*/ 1 h 1549"/>
                  <a:gd name="T60" fmla="*/ 50 w 1549"/>
                  <a:gd name="T61" fmla="*/ 0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9" h="1549">
                    <a:moveTo>
                      <a:pt x="50" y="0"/>
                    </a:moveTo>
                    <a:lnTo>
                      <a:pt x="73" y="4"/>
                    </a:lnTo>
                    <a:lnTo>
                      <a:pt x="97" y="12"/>
                    </a:lnTo>
                    <a:lnTo>
                      <a:pt x="1476" y="591"/>
                    </a:lnTo>
                    <a:lnTo>
                      <a:pt x="1501" y="603"/>
                    </a:lnTo>
                    <a:lnTo>
                      <a:pt x="1521" y="620"/>
                    </a:lnTo>
                    <a:lnTo>
                      <a:pt x="1535" y="638"/>
                    </a:lnTo>
                    <a:lnTo>
                      <a:pt x="1544" y="658"/>
                    </a:lnTo>
                    <a:lnTo>
                      <a:pt x="1549" y="678"/>
                    </a:lnTo>
                    <a:lnTo>
                      <a:pt x="1548" y="700"/>
                    </a:lnTo>
                    <a:lnTo>
                      <a:pt x="1541" y="723"/>
                    </a:lnTo>
                    <a:lnTo>
                      <a:pt x="1529" y="745"/>
                    </a:lnTo>
                    <a:lnTo>
                      <a:pt x="1511" y="766"/>
                    </a:lnTo>
                    <a:lnTo>
                      <a:pt x="765" y="1511"/>
                    </a:lnTo>
                    <a:lnTo>
                      <a:pt x="744" y="1529"/>
                    </a:lnTo>
                    <a:lnTo>
                      <a:pt x="723" y="1541"/>
                    </a:lnTo>
                    <a:lnTo>
                      <a:pt x="700" y="1548"/>
                    </a:lnTo>
                    <a:lnTo>
                      <a:pt x="678" y="1549"/>
                    </a:lnTo>
                    <a:lnTo>
                      <a:pt x="657" y="1545"/>
                    </a:lnTo>
                    <a:lnTo>
                      <a:pt x="637" y="1535"/>
                    </a:lnTo>
                    <a:lnTo>
                      <a:pt x="619" y="1521"/>
                    </a:lnTo>
                    <a:lnTo>
                      <a:pt x="603" y="1502"/>
                    </a:lnTo>
                    <a:lnTo>
                      <a:pt x="591" y="1476"/>
                    </a:lnTo>
                    <a:lnTo>
                      <a:pt x="12" y="97"/>
                    </a:lnTo>
                    <a:lnTo>
                      <a:pt x="4" y="73"/>
                    </a:lnTo>
                    <a:lnTo>
                      <a:pt x="0" y="50"/>
                    </a:lnTo>
                    <a:lnTo>
                      <a:pt x="1" y="31"/>
                    </a:lnTo>
                    <a:lnTo>
                      <a:pt x="7" y="17"/>
                    </a:lnTo>
                    <a:lnTo>
                      <a:pt x="17" y="7"/>
                    </a:lnTo>
                    <a:lnTo>
                      <a:pt x="31" y="1"/>
                    </a:lnTo>
                    <a:lnTo>
                      <a:pt x="50" y="0"/>
                    </a:lnTo>
                    <a:close/>
                  </a:path>
                </a:pathLst>
              </a:custGeom>
              <a:solidFill>
                <a:srgbClr val="96CCEF">
                  <a:alpha val="20000"/>
                </a:srgbClr>
              </a:solidFill>
              <a:ln w="25400">
                <a:solidFill>
                  <a:srgbClr val="96CCEF"/>
                </a:solidFill>
                <a:prstDash val="solid"/>
                <a:round/>
                <a:headEnd/>
                <a:tailEnd/>
              </a:ln>
            </p:spPr>
            <p:txBody>
              <a:bodyPr vert="horz" wrap="square" lIns="0" tIns="73468" rIns="146937" bIns="73468" numCol="1" anchor="t" anchorCtr="0" compatLnSpc="1">
                <a:prstTxWarp prst="textNoShape">
                  <a:avLst/>
                </a:prstTxWarp>
              </a:bodyPr>
              <a:lstStyle/>
              <a:p>
                <a:pPr fontAlgn="base">
                  <a:spcBef>
                    <a:spcPct val="0"/>
                  </a:spcBef>
                  <a:spcAft>
                    <a:spcPct val="0"/>
                  </a:spcAft>
                </a:pPr>
                <a:endParaRPr lang="en-IN" sz="5785" dirty="0">
                  <a:solidFill>
                    <a:srgbClr val="303030"/>
                  </a:solidFill>
                  <a:latin typeface="Calibri" pitchFamily="34" charset="0"/>
                </a:endParaRPr>
              </a:p>
            </p:txBody>
          </p:sp>
          <p:sp>
            <p:nvSpPr>
              <p:cNvPr id="72" name="Freeform 11">
                <a:extLst>
                  <a:ext uri="{FF2B5EF4-FFF2-40B4-BE49-F238E27FC236}">
                    <a16:creationId xmlns="" xmlns:a16="http://schemas.microsoft.com/office/drawing/2014/main" id="{4B4697AB-97AF-4947-B772-9E9BE4B7F0A0}"/>
                  </a:ext>
                </a:extLst>
              </p:cNvPr>
              <p:cNvSpPr>
                <a:spLocks/>
              </p:cNvSpPr>
              <p:nvPr/>
            </p:nvSpPr>
            <p:spPr bwMode="auto">
              <a:xfrm>
                <a:off x="4961574" y="4260271"/>
                <a:ext cx="1131091" cy="1384567"/>
              </a:xfrm>
              <a:custGeom>
                <a:avLst/>
                <a:gdLst>
                  <a:gd name="T0" fmla="*/ 655 w 1303"/>
                  <a:gd name="T1" fmla="*/ 0 h 1595"/>
                  <a:gd name="T2" fmla="*/ 670 w 1303"/>
                  <a:gd name="T3" fmla="*/ 5 h 1595"/>
                  <a:gd name="T4" fmla="*/ 684 w 1303"/>
                  <a:gd name="T5" fmla="*/ 17 h 1595"/>
                  <a:gd name="T6" fmla="*/ 698 w 1303"/>
                  <a:gd name="T7" fmla="*/ 35 h 1595"/>
                  <a:gd name="T8" fmla="*/ 709 w 1303"/>
                  <a:gd name="T9" fmla="*/ 60 h 1595"/>
                  <a:gd name="T10" fmla="*/ 1292 w 1303"/>
                  <a:gd name="T11" fmla="*/ 1448 h 1595"/>
                  <a:gd name="T12" fmla="*/ 1300 w 1303"/>
                  <a:gd name="T13" fmla="*/ 1473 h 1595"/>
                  <a:gd name="T14" fmla="*/ 1303 w 1303"/>
                  <a:gd name="T15" fmla="*/ 1499 h 1595"/>
                  <a:gd name="T16" fmla="*/ 1301 w 1303"/>
                  <a:gd name="T17" fmla="*/ 1521 h 1595"/>
                  <a:gd name="T18" fmla="*/ 1293 w 1303"/>
                  <a:gd name="T19" fmla="*/ 1543 h 1595"/>
                  <a:gd name="T20" fmla="*/ 1282 w 1303"/>
                  <a:gd name="T21" fmla="*/ 1560 h 1595"/>
                  <a:gd name="T22" fmla="*/ 1265 w 1303"/>
                  <a:gd name="T23" fmla="*/ 1575 h 1595"/>
                  <a:gd name="T24" fmla="*/ 1245 w 1303"/>
                  <a:gd name="T25" fmla="*/ 1586 h 1595"/>
                  <a:gd name="T26" fmla="*/ 1221 w 1303"/>
                  <a:gd name="T27" fmla="*/ 1593 h 1595"/>
                  <a:gd name="T28" fmla="*/ 1194 w 1303"/>
                  <a:gd name="T29" fmla="*/ 1595 h 1595"/>
                  <a:gd name="T30" fmla="*/ 110 w 1303"/>
                  <a:gd name="T31" fmla="*/ 1595 h 1595"/>
                  <a:gd name="T32" fmla="*/ 82 w 1303"/>
                  <a:gd name="T33" fmla="*/ 1593 h 1595"/>
                  <a:gd name="T34" fmla="*/ 58 w 1303"/>
                  <a:gd name="T35" fmla="*/ 1586 h 1595"/>
                  <a:gd name="T36" fmla="*/ 38 w 1303"/>
                  <a:gd name="T37" fmla="*/ 1575 h 1595"/>
                  <a:gd name="T38" fmla="*/ 21 w 1303"/>
                  <a:gd name="T39" fmla="*/ 1560 h 1595"/>
                  <a:gd name="T40" fmla="*/ 10 w 1303"/>
                  <a:gd name="T41" fmla="*/ 1543 h 1595"/>
                  <a:gd name="T42" fmla="*/ 2 w 1303"/>
                  <a:gd name="T43" fmla="*/ 1521 h 1595"/>
                  <a:gd name="T44" fmla="*/ 0 w 1303"/>
                  <a:gd name="T45" fmla="*/ 1499 h 1595"/>
                  <a:gd name="T46" fmla="*/ 2 w 1303"/>
                  <a:gd name="T47" fmla="*/ 1473 h 1595"/>
                  <a:gd name="T48" fmla="*/ 11 w 1303"/>
                  <a:gd name="T49" fmla="*/ 1447 h 1595"/>
                  <a:gd name="T50" fmla="*/ 586 w 1303"/>
                  <a:gd name="T51" fmla="*/ 60 h 1595"/>
                  <a:gd name="T52" fmla="*/ 599 w 1303"/>
                  <a:gd name="T53" fmla="*/ 35 h 1595"/>
                  <a:gd name="T54" fmla="*/ 612 w 1303"/>
                  <a:gd name="T55" fmla="*/ 17 h 1595"/>
                  <a:gd name="T56" fmla="*/ 625 w 1303"/>
                  <a:gd name="T57" fmla="*/ 5 h 1595"/>
                  <a:gd name="T58" fmla="*/ 640 w 1303"/>
                  <a:gd name="T59" fmla="*/ 0 h 1595"/>
                  <a:gd name="T60" fmla="*/ 655 w 1303"/>
                  <a:gd name="T61" fmla="*/ 0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3" h="1595">
                    <a:moveTo>
                      <a:pt x="655" y="0"/>
                    </a:moveTo>
                    <a:lnTo>
                      <a:pt x="670" y="5"/>
                    </a:lnTo>
                    <a:lnTo>
                      <a:pt x="684" y="17"/>
                    </a:lnTo>
                    <a:lnTo>
                      <a:pt x="698" y="35"/>
                    </a:lnTo>
                    <a:lnTo>
                      <a:pt x="709" y="60"/>
                    </a:lnTo>
                    <a:lnTo>
                      <a:pt x="1292" y="1448"/>
                    </a:lnTo>
                    <a:lnTo>
                      <a:pt x="1300" y="1473"/>
                    </a:lnTo>
                    <a:lnTo>
                      <a:pt x="1303" y="1499"/>
                    </a:lnTo>
                    <a:lnTo>
                      <a:pt x="1301" y="1521"/>
                    </a:lnTo>
                    <a:lnTo>
                      <a:pt x="1293" y="1543"/>
                    </a:lnTo>
                    <a:lnTo>
                      <a:pt x="1282" y="1560"/>
                    </a:lnTo>
                    <a:lnTo>
                      <a:pt x="1265" y="1575"/>
                    </a:lnTo>
                    <a:lnTo>
                      <a:pt x="1245" y="1586"/>
                    </a:lnTo>
                    <a:lnTo>
                      <a:pt x="1221" y="1593"/>
                    </a:lnTo>
                    <a:lnTo>
                      <a:pt x="1194" y="1595"/>
                    </a:lnTo>
                    <a:lnTo>
                      <a:pt x="110" y="1595"/>
                    </a:lnTo>
                    <a:lnTo>
                      <a:pt x="82" y="1593"/>
                    </a:lnTo>
                    <a:lnTo>
                      <a:pt x="58" y="1586"/>
                    </a:lnTo>
                    <a:lnTo>
                      <a:pt x="38" y="1575"/>
                    </a:lnTo>
                    <a:lnTo>
                      <a:pt x="21" y="1560"/>
                    </a:lnTo>
                    <a:lnTo>
                      <a:pt x="10" y="1543"/>
                    </a:lnTo>
                    <a:lnTo>
                      <a:pt x="2" y="1521"/>
                    </a:lnTo>
                    <a:lnTo>
                      <a:pt x="0" y="1499"/>
                    </a:lnTo>
                    <a:lnTo>
                      <a:pt x="2" y="1473"/>
                    </a:lnTo>
                    <a:lnTo>
                      <a:pt x="11" y="1447"/>
                    </a:lnTo>
                    <a:lnTo>
                      <a:pt x="586" y="60"/>
                    </a:lnTo>
                    <a:lnTo>
                      <a:pt x="599" y="35"/>
                    </a:lnTo>
                    <a:lnTo>
                      <a:pt x="612" y="17"/>
                    </a:lnTo>
                    <a:lnTo>
                      <a:pt x="625" y="5"/>
                    </a:lnTo>
                    <a:lnTo>
                      <a:pt x="640" y="0"/>
                    </a:lnTo>
                    <a:lnTo>
                      <a:pt x="655" y="0"/>
                    </a:lnTo>
                    <a:close/>
                  </a:path>
                </a:pathLst>
              </a:custGeom>
              <a:solidFill>
                <a:srgbClr val="96CCEF">
                  <a:alpha val="20000"/>
                </a:srgbClr>
              </a:solidFill>
              <a:ln w="25400">
                <a:solidFill>
                  <a:srgbClr val="96CCEF"/>
                </a:solidFill>
                <a:prstDash val="solid"/>
                <a:round/>
                <a:headEnd/>
                <a:tailEnd/>
              </a:ln>
            </p:spPr>
            <p:txBody>
              <a:bodyPr vert="horz" wrap="square" lIns="0" tIns="73468" rIns="146937" bIns="73468" numCol="1" anchor="t" anchorCtr="0" compatLnSpc="1">
                <a:prstTxWarp prst="textNoShape">
                  <a:avLst/>
                </a:prstTxWarp>
              </a:bodyPr>
              <a:lstStyle/>
              <a:p>
                <a:pPr fontAlgn="base">
                  <a:spcBef>
                    <a:spcPct val="0"/>
                  </a:spcBef>
                  <a:spcAft>
                    <a:spcPct val="0"/>
                  </a:spcAft>
                </a:pPr>
                <a:endParaRPr lang="en-IN" sz="5785" dirty="0">
                  <a:solidFill>
                    <a:srgbClr val="303030"/>
                  </a:solidFill>
                  <a:latin typeface="Calibri" pitchFamily="34" charset="0"/>
                </a:endParaRPr>
              </a:p>
            </p:txBody>
          </p:sp>
          <p:sp>
            <p:nvSpPr>
              <p:cNvPr id="73" name="Freeform 31">
                <a:extLst>
                  <a:ext uri="{FF2B5EF4-FFF2-40B4-BE49-F238E27FC236}">
                    <a16:creationId xmlns="" xmlns:a16="http://schemas.microsoft.com/office/drawing/2014/main" id="{26AFA3CE-F8C9-4A87-B770-C5769FA6B308}"/>
                  </a:ext>
                </a:extLst>
              </p:cNvPr>
              <p:cNvSpPr>
                <a:spLocks/>
              </p:cNvSpPr>
              <p:nvPr/>
            </p:nvSpPr>
            <p:spPr bwMode="auto">
              <a:xfrm>
                <a:off x="5059499" y="3585146"/>
                <a:ext cx="927430" cy="926633"/>
              </a:xfrm>
              <a:custGeom>
                <a:avLst/>
                <a:gdLst>
                  <a:gd name="T0" fmla="*/ 582 w 1164"/>
                  <a:gd name="T1" fmla="*/ 0 h 1163"/>
                  <a:gd name="T2" fmla="*/ 645 w 1164"/>
                  <a:gd name="T3" fmla="*/ 3 h 1163"/>
                  <a:gd name="T4" fmla="*/ 706 w 1164"/>
                  <a:gd name="T5" fmla="*/ 14 h 1163"/>
                  <a:gd name="T6" fmla="*/ 765 w 1164"/>
                  <a:gd name="T7" fmla="*/ 30 h 1163"/>
                  <a:gd name="T8" fmla="*/ 822 w 1164"/>
                  <a:gd name="T9" fmla="*/ 52 h 1163"/>
                  <a:gd name="T10" fmla="*/ 875 w 1164"/>
                  <a:gd name="T11" fmla="*/ 79 h 1163"/>
                  <a:gd name="T12" fmla="*/ 926 w 1164"/>
                  <a:gd name="T13" fmla="*/ 112 h 1163"/>
                  <a:gd name="T14" fmla="*/ 972 w 1164"/>
                  <a:gd name="T15" fmla="*/ 150 h 1163"/>
                  <a:gd name="T16" fmla="*/ 1013 w 1164"/>
                  <a:gd name="T17" fmla="*/ 192 h 1163"/>
                  <a:gd name="T18" fmla="*/ 1052 w 1164"/>
                  <a:gd name="T19" fmla="*/ 239 h 1163"/>
                  <a:gd name="T20" fmla="*/ 1084 w 1164"/>
                  <a:gd name="T21" fmla="*/ 288 h 1163"/>
                  <a:gd name="T22" fmla="*/ 1112 w 1164"/>
                  <a:gd name="T23" fmla="*/ 341 h 1163"/>
                  <a:gd name="T24" fmla="*/ 1134 w 1164"/>
                  <a:gd name="T25" fmla="*/ 398 h 1163"/>
                  <a:gd name="T26" fmla="*/ 1150 w 1164"/>
                  <a:gd name="T27" fmla="*/ 457 h 1163"/>
                  <a:gd name="T28" fmla="*/ 1160 w 1164"/>
                  <a:gd name="T29" fmla="*/ 518 h 1163"/>
                  <a:gd name="T30" fmla="*/ 1164 w 1164"/>
                  <a:gd name="T31" fmla="*/ 581 h 1163"/>
                  <a:gd name="T32" fmla="*/ 1160 w 1164"/>
                  <a:gd name="T33" fmla="*/ 645 h 1163"/>
                  <a:gd name="T34" fmla="*/ 1150 w 1164"/>
                  <a:gd name="T35" fmla="*/ 706 h 1163"/>
                  <a:gd name="T36" fmla="*/ 1134 w 1164"/>
                  <a:gd name="T37" fmla="*/ 765 h 1163"/>
                  <a:gd name="T38" fmla="*/ 1112 w 1164"/>
                  <a:gd name="T39" fmla="*/ 822 h 1163"/>
                  <a:gd name="T40" fmla="*/ 1084 w 1164"/>
                  <a:gd name="T41" fmla="*/ 875 h 1163"/>
                  <a:gd name="T42" fmla="*/ 1052 w 1164"/>
                  <a:gd name="T43" fmla="*/ 925 h 1163"/>
                  <a:gd name="T44" fmla="*/ 1013 w 1164"/>
                  <a:gd name="T45" fmla="*/ 972 h 1163"/>
                  <a:gd name="T46" fmla="*/ 972 w 1164"/>
                  <a:gd name="T47" fmla="*/ 1013 h 1163"/>
                  <a:gd name="T48" fmla="*/ 926 w 1164"/>
                  <a:gd name="T49" fmla="*/ 1051 h 1163"/>
                  <a:gd name="T50" fmla="*/ 875 w 1164"/>
                  <a:gd name="T51" fmla="*/ 1084 h 1163"/>
                  <a:gd name="T52" fmla="*/ 822 w 1164"/>
                  <a:gd name="T53" fmla="*/ 1111 h 1163"/>
                  <a:gd name="T54" fmla="*/ 765 w 1164"/>
                  <a:gd name="T55" fmla="*/ 1133 h 1163"/>
                  <a:gd name="T56" fmla="*/ 706 w 1164"/>
                  <a:gd name="T57" fmla="*/ 1149 h 1163"/>
                  <a:gd name="T58" fmla="*/ 645 w 1164"/>
                  <a:gd name="T59" fmla="*/ 1160 h 1163"/>
                  <a:gd name="T60" fmla="*/ 582 w 1164"/>
                  <a:gd name="T61" fmla="*/ 1163 h 1163"/>
                  <a:gd name="T62" fmla="*/ 518 w 1164"/>
                  <a:gd name="T63" fmla="*/ 1160 h 1163"/>
                  <a:gd name="T64" fmla="*/ 457 w 1164"/>
                  <a:gd name="T65" fmla="*/ 1149 h 1163"/>
                  <a:gd name="T66" fmla="*/ 398 w 1164"/>
                  <a:gd name="T67" fmla="*/ 1133 h 1163"/>
                  <a:gd name="T68" fmla="*/ 342 w 1164"/>
                  <a:gd name="T69" fmla="*/ 1111 h 1163"/>
                  <a:gd name="T70" fmla="*/ 288 w 1164"/>
                  <a:gd name="T71" fmla="*/ 1084 h 1163"/>
                  <a:gd name="T72" fmla="*/ 238 w 1164"/>
                  <a:gd name="T73" fmla="*/ 1051 h 1163"/>
                  <a:gd name="T74" fmla="*/ 191 w 1164"/>
                  <a:gd name="T75" fmla="*/ 1013 h 1163"/>
                  <a:gd name="T76" fmla="*/ 150 w 1164"/>
                  <a:gd name="T77" fmla="*/ 972 h 1163"/>
                  <a:gd name="T78" fmla="*/ 112 w 1164"/>
                  <a:gd name="T79" fmla="*/ 925 h 1163"/>
                  <a:gd name="T80" fmla="*/ 79 w 1164"/>
                  <a:gd name="T81" fmla="*/ 875 h 1163"/>
                  <a:gd name="T82" fmla="*/ 52 w 1164"/>
                  <a:gd name="T83" fmla="*/ 822 h 1163"/>
                  <a:gd name="T84" fmla="*/ 30 w 1164"/>
                  <a:gd name="T85" fmla="*/ 765 h 1163"/>
                  <a:gd name="T86" fmla="*/ 14 w 1164"/>
                  <a:gd name="T87" fmla="*/ 706 h 1163"/>
                  <a:gd name="T88" fmla="*/ 3 w 1164"/>
                  <a:gd name="T89" fmla="*/ 645 h 1163"/>
                  <a:gd name="T90" fmla="*/ 0 w 1164"/>
                  <a:gd name="T91" fmla="*/ 581 h 1163"/>
                  <a:gd name="T92" fmla="*/ 3 w 1164"/>
                  <a:gd name="T93" fmla="*/ 518 h 1163"/>
                  <a:gd name="T94" fmla="*/ 14 w 1164"/>
                  <a:gd name="T95" fmla="*/ 457 h 1163"/>
                  <a:gd name="T96" fmla="*/ 30 w 1164"/>
                  <a:gd name="T97" fmla="*/ 398 h 1163"/>
                  <a:gd name="T98" fmla="*/ 52 w 1164"/>
                  <a:gd name="T99" fmla="*/ 341 h 1163"/>
                  <a:gd name="T100" fmla="*/ 79 w 1164"/>
                  <a:gd name="T101" fmla="*/ 288 h 1163"/>
                  <a:gd name="T102" fmla="*/ 112 w 1164"/>
                  <a:gd name="T103" fmla="*/ 239 h 1163"/>
                  <a:gd name="T104" fmla="*/ 150 w 1164"/>
                  <a:gd name="T105" fmla="*/ 192 h 1163"/>
                  <a:gd name="T106" fmla="*/ 191 w 1164"/>
                  <a:gd name="T107" fmla="*/ 150 h 1163"/>
                  <a:gd name="T108" fmla="*/ 238 w 1164"/>
                  <a:gd name="T109" fmla="*/ 112 h 1163"/>
                  <a:gd name="T110" fmla="*/ 288 w 1164"/>
                  <a:gd name="T111" fmla="*/ 79 h 1163"/>
                  <a:gd name="T112" fmla="*/ 342 w 1164"/>
                  <a:gd name="T113" fmla="*/ 52 h 1163"/>
                  <a:gd name="T114" fmla="*/ 398 w 1164"/>
                  <a:gd name="T115" fmla="*/ 30 h 1163"/>
                  <a:gd name="T116" fmla="*/ 457 w 1164"/>
                  <a:gd name="T117" fmla="*/ 14 h 1163"/>
                  <a:gd name="T118" fmla="*/ 518 w 1164"/>
                  <a:gd name="T119" fmla="*/ 3 h 1163"/>
                  <a:gd name="T120" fmla="*/ 582 w 1164"/>
                  <a:gd name="T121"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4" h="1163">
                    <a:moveTo>
                      <a:pt x="582" y="0"/>
                    </a:moveTo>
                    <a:lnTo>
                      <a:pt x="645" y="3"/>
                    </a:lnTo>
                    <a:lnTo>
                      <a:pt x="706" y="14"/>
                    </a:lnTo>
                    <a:lnTo>
                      <a:pt x="765" y="30"/>
                    </a:lnTo>
                    <a:lnTo>
                      <a:pt x="822" y="52"/>
                    </a:lnTo>
                    <a:lnTo>
                      <a:pt x="875" y="79"/>
                    </a:lnTo>
                    <a:lnTo>
                      <a:pt x="926" y="112"/>
                    </a:lnTo>
                    <a:lnTo>
                      <a:pt x="972" y="150"/>
                    </a:lnTo>
                    <a:lnTo>
                      <a:pt x="1013" y="192"/>
                    </a:lnTo>
                    <a:lnTo>
                      <a:pt x="1052" y="239"/>
                    </a:lnTo>
                    <a:lnTo>
                      <a:pt x="1084" y="288"/>
                    </a:lnTo>
                    <a:lnTo>
                      <a:pt x="1112" y="341"/>
                    </a:lnTo>
                    <a:lnTo>
                      <a:pt x="1134" y="398"/>
                    </a:lnTo>
                    <a:lnTo>
                      <a:pt x="1150" y="457"/>
                    </a:lnTo>
                    <a:lnTo>
                      <a:pt x="1160" y="518"/>
                    </a:lnTo>
                    <a:lnTo>
                      <a:pt x="1164" y="581"/>
                    </a:lnTo>
                    <a:lnTo>
                      <a:pt x="1160" y="645"/>
                    </a:lnTo>
                    <a:lnTo>
                      <a:pt x="1150" y="706"/>
                    </a:lnTo>
                    <a:lnTo>
                      <a:pt x="1134" y="765"/>
                    </a:lnTo>
                    <a:lnTo>
                      <a:pt x="1112" y="822"/>
                    </a:lnTo>
                    <a:lnTo>
                      <a:pt x="1084" y="875"/>
                    </a:lnTo>
                    <a:lnTo>
                      <a:pt x="1052" y="925"/>
                    </a:lnTo>
                    <a:lnTo>
                      <a:pt x="1013" y="972"/>
                    </a:lnTo>
                    <a:lnTo>
                      <a:pt x="972" y="1013"/>
                    </a:lnTo>
                    <a:lnTo>
                      <a:pt x="926" y="1051"/>
                    </a:lnTo>
                    <a:lnTo>
                      <a:pt x="875" y="1084"/>
                    </a:lnTo>
                    <a:lnTo>
                      <a:pt x="822" y="1111"/>
                    </a:lnTo>
                    <a:lnTo>
                      <a:pt x="765" y="1133"/>
                    </a:lnTo>
                    <a:lnTo>
                      <a:pt x="706" y="1149"/>
                    </a:lnTo>
                    <a:lnTo>
                      <a:pt x="645" y="1160"/>
                    </a:lnTo>
                    <a:lnTo>
                      <a:pt x="582" y="1163"/>
                    </a:lnTo>
                    <a:lnTo>
                      <a:pt x="518" y="1160"/>
                    </a:lnTo>
                    <a:lnTo>
                      <a:pt x="457" y="1149"/>
                    </a:lnTo>
                    <a:lnTo>
                      <a:pt x="398" y="1133"/>
                    </a:lnTo>
                    <a:lnTo>
                      <a:pt x="342" y="1111"/>
                    </a:lnTo>
                    <a:lnTo>
                      <a:pt x="288" y="1084"/>
                    </a:lnTo>
                    <a:lnTo>
                      <a:pt x="238" y="1051"/>
                    </a:lnTo>
                    <a:lnTo>
                      <a:pt x="191" y="1013"/>
                    </a:lnTo>
                    <a:lnTo>
                      <a:pt x="150" y="972"/>
                    </a:lnTo>
                    <a:lnTo>
                      <a:pt x="112" y="925"/>
                    </a:lnTo>
                    <a:lnTo>
                      <a:pt x="79" y="875"/>
                    </a:lnTo>
                    <a:lnTo>
                      <a:pt x="52" y="822"/>
                    </a:lnTo>
                    <a:lnTo>
                      <a:pt x="30" y="765"/>
                    </a:lnTo>
                    <a:lnTo>
                      <a:pt x="14" y="706"/>
                    </a:lnTo>
                    <a:lnTo>
                      <a:pt x="3" y="645"/>
                    </a:lnTo>
                    <a:lnTo>
                      <a:pt x="0" y="581"/>
                    </a:lnTo>
                    <a:lnTo>
                      <a:pt x="3" y="518"/>
                    </a:lnTo>
                    <a:lnTo>
                      <a:pt x="14" y="457"/>
                    </a:lnTo>
                    <a:lnTo>
                      <a:pt x="30" y="398"/>
                    </a:lnTo>
                    <a:lnTo>
                      <a:pt x="52" y="341"/>
                    </a:lnTo>
                    <a:lnTo>
                      <a:pt x="79" y="288"/>
                    </a:lnTo>
                    <a:lnTo>
                      <a:pt x="112" y="239"/>
                    </a:lnTo>
                    <a:lnTo>
                      <a:pt x="150" y="192"/>
                    </a:lnTo>
                    <a:lnTo>
                      <a:pt x="191" y="150"/>
                    </a:lnTo>
                    <a:lnTo>
                      <a:pt x="238" y="112"/>
                    </a:lnTo>
                    <a:lnTo>
                      <a:pt x="288" y="79"/>
                    </a:lnTo>
                    <a:lnTo>
                      <a:pt x="342" y="52"/>
                    </a:lnTo>
                    <a:lnTo>
                      <a:pt x="398" y="30"/>
                    </a:lnTo>
                    <a:lnTo>
                      <a:pt x="457" y="14"/>
                    </a:lnTo>
                    <a:lnTo>
                      <a:pt x="518" y="3"/>
                    </a:lnTo>
                    <a:lnTo>
                      <a:pt x="582" y="0"/>
                    </a:lnTo>
                    <a:close/>
                  </a:path>
                </a:pathLst>
              </a:custGeom>
              <a:solidFill>
                <a:srgbClr val="FFFFFF"/>
              </a:solidFill>
              <a:ln w="0">
                <a:noFill/>
                <a:prstDash val="solid"/>
                <a:round/>
                <a:headEnd/>
                <a:tailEnd/>
              </a:ln>
              <a:effectLst>
                <a:outerShdw blurRad="152400" sx="102000" sy="102000" algn="ctr" rotWithShape="0">
                  <a:prstClr val="black">
                    <a:alpha val="20000"/>
                  </a:prstClr>
                </a:outerShdw>
              </a:effectLst>
            </p:spPr>
            <p:txBody>
              <a:bodyPr vert="horz" wrap="square" lIns="0" tIns="73468" rIns="146937" bIns="73468" numCol="1" anchor="t" anchorCtr="0" compatLnSpc="1">
                <a:prstTxWarp prst="textNoShape">
                  <a:avLst/>
                </a:prstTxWarp>
              </a:bodyPr>
              <a:lstStyle/>
              <a:p>
                <a:pPr fontAlgn="base">
                  <a:spcBef>
                    <a:spcPct val="0"/>
                  </a:spcBef>
                  <a:spcAft>
                    <a:spcPct val="0"/>
                  </a:spcAft>
                </a:pPr>
                <a:endParaRPr lang="en-IN" sz="5785" dirty="0">
                  <a:solidFill>
                    <a:srgbClr val="303030"/>
                  </a:solidFill>
                  <a:latin typeface="Calibri" pitchFamily="34" charset="0"/>
                </a:endParaRPr>
              </a:p>
            </p:txBody>
          </p:sp>
          <p:sp>
            <p:nvSpPr>
              <p:cNvPr id="74" name="TextBox 73">
                <a:extLst>
                  <a:ext uri="{FF2B5EF4-FFF2-40B4-BE49-F238E27FC236}">
                    <a16:creationId xmlns="" xmlns:a16="http://schemas.microsoft.com/office/drawing/2014/main" id="{2C9EA9CB-D5F9-43FC-A80C-E788CAF089F6}"/>
                  </a:ext>
                </a:extLst>
              </p:cNvPr>
              <p:cNvSpPr txBox="1"/>
              <p:nvPr/>
            </p:nvSpPr>
            <p:spPr>
              <a:xfrm>
                <a:off x="5163125" y="3664735"/>
                <a:ext cx="840507" cy="299588"/>
              </a:xfrm>
              <a:prstGeom prst="rect">
                <a:avLst/>
              </a:prstGeom>
              <a:noFill/>
            </p:spPr>
            <p:txBody>
              <a:bodyPr wrap="square" lIns="0" rtlCol="0" anchor="t">
                <a:spAutoFit/>
              </a:bodyPr>
              <a:lstStyle/>
              <a:p>
                <a:pPr algn="ctr" fontAlgn="base">
                  <a:spcBef>
                    <a:spcPct val="0"/>
                  </a:spcBef>
                  <a:spcAft>
                    <a:spcPct val="0"/>
                  </a:spcAft>
                </a:pPr>
                <a:r>
                  <a:rPr lang="en-GB" sz="964" b="1" dirty="0">
                    <a:solidFill>
                      <a:srgbClr val="003B72"/>
                    </a:solidFill>
                    <a:latin typeface="Arial" pitchFamily="34" charset="0"/>
                    <a:cs typeface="Arial" pitchFamily="34" charset="0"/>
                  </a:rPr>
                  <a:t>Member</a:t>
                </a:r>
                <a:endParaRPr lang="en-IN" sz="964" b="1" dirty="0">
                  <a:solidFill>
                    <a:srgbClr val="003B72"/>
                  </a:solidFill>
                  <a:latin typeface="Arial" pitchFamily="34" charset="0"/>
                  <a:cs typeface="Arial" pitchFamily="34" charset="0"/>
                </a:endParaRPr>
              </a:p>
            </p:txBody>
          </p:sp>
          <p:sp>
            <p:nvSpPr>
              <p:cNvPr id="75" name="Rectangle 74">
                <a:extLst>
                  <a:ext uri="{FF2B5EF4-FFF2-40B4-BE49-F238E27FC236}">
                    <a16:creationId xmlns="" xmlns:a16="http://schemas.microsoft.com/office/drawing/2014/main" id="{D6A67DD9-50D6-48A9-B1EB-D6BE2E87CD33}"/>
                  </a:ext>
                </a:extLst>
              </p:cNvPr>
              <p:cNvSpPr/>
              <p:nvPr/>
            </p:nvSpPr>
            <p:spPr>
              <a:xfrm>
                <a:off x="5114182" y="2528344"/>
                <a:ext cx="902890" cy="724630"/>
              </a:xfrm>
              <a:prstGeom prst="rect">
                <a:avLst/>
              </a:prstGeom>
            </p:spPr>
            <p:txBody>
              <a:bodyPr wrap="square" lIns="0" anchor="ctr">
                <a:spAutoFit/>
              </a:bodyPr>
              <a:lstStyle/>
              <a:p>
                <a:pPr algn="ctr" fontAlgn="base">
                  <a:lnSpc>
                    <a:spcPct val="90000"/>
                  </a:lnSpc>
                  <a:spcBef>
                    <a:spcPct val="0"/>
                  </a:spcBef>
                  <a:spcAft>
                    <a:spcPct val="0"/>
                  </a:spcAft>
                </a:pPr>
                <a:r>
                  <a:rPr lang="en-IN" sz="884" dirty="0">
                    <a:solidFill>
                      <a:srgbClr val="003B72"/>
                    </a:solidFill>
                    <a:latin typeface="Arial" pitchFamily="34" charset="0"/>
                    <a:cs typeface="Arial" pitchFamily="34" charset="0"/>
                  </a:rPr>
                  <a:t>Health education &amp; wellness coaching</a:t>
                </a:r>
              </a:p>
            </p:txBody>
          </p:sp>
          <p:sp>
            <p:nvSpPr>
              <p:cNvPr id="76" name="Rectangle 75">
                <a:extLst>
                  <a:ext uri="{FF2B5EF4-FFF2-40B4-BE49-F238E27FC236}">
                    <a16:creationId xmlns="" xmlns:a16="http://schemas.microsoft.com/office/drawing/2014/main" id="{331802FB-EFD0-45DE-BBAA-89921A41FAE7}"/>
                  </a:ext>
                </a:extLst>
              </p:cNvPr>
              <p:cNvSpPr/>
              <p:nvPr/>
            </p:nvSpPr>
            <p:spPr>
              <a:xfrm>
                <a:off x="6113066" y="3806319"/>
                <a:ext cx="982424" cy="502772"/>
              </a:xfrm>
              <a:prstGeom prst="rect">
                <a:avLst/>
              </a:prstGeom>
            </p:spPr>
            <p:txBody>
              <a:bodyPr wrap="square" lIns="0" anchor="ctr">
                <a:spAutoFit/>
              </a:bodyPr>
              <a:lstStyle/>
              <a:p>
                <a:pPr algn="ctr" fontAlgn="base">
                  <a:lnSpc>
                    <a:spcPct val="90000"/>
                  </a:lnSpc>
                  <a:spcBef>
                    <a:spcPct val="0"/>
                  </a:spcBef>
                  <a:spcAft>
                    <a:spcPct val="0"/>
                  </a:spcAft>
                </a:pPr>
                <a:endParaRPr lang="en-IN" sz="2250" dirty="0">
                  <a:solidFill>
                    <a:srgbClr val="FFFFFF"/>
                  </a:solidFill>
                  <a:latin typeface="Arial" pitchFamily="34" charset="0"/>
                  <a:cs typeface="Arial" pitchFamily="34" charset="0"/>
                </a:endParaRPr>
              </a:p>
            </p:txBody>
          </p:sp>
          <p:sp>
            <p:nvSpPr>
              <p:cNvPr id="77" name="Rectangle 76">
                <a:extLst>
                  <a:ext uri="{FF2B5EF4-FFF2-40B4-BE49-F238E27FC236}">
                    <a16:creationId xmlns="" xmlns:a16="http://schemas.microsoft.com/office/drawing/2014/main" id="{5A02624A-D503-46FF-986D-31DFE98EF3FE}"/>
                  </a:ext>
                </a:extLst>
              </p:cNvPr>
              <p:cNvSpPr/>
              <p:nvPr/>
            </p:nvSpPr>
            <p:spPr>
              <a:xfrm>
                <a:off x="5930861" y="4622296"/>
                <a:ext cx="905960" cy="502772"/>
              </a:xfrm>
              <a:prstGeom prst="rect">
                <a:avLst/>
              </a:prstGeom>
            </p:spPr>
            <p:txBody>
              <a:bodyPr wrap="square" lIns="0" anchor="ctr">
                <a:spAutoFit/>
              </a:bodyPr>
              <a:lstStyle/>
              <a:p>
                <a:pPr algn="ctr" fontAlgn="base">
                  <a:lnSpc>
                    <a:spcPct val="90000"/>
                  </a:lnSpc>
                  <a:spcBef>
                    <a:spcPct val="0"/>
                  </a:spcBef>
                  <a:spcAft>
                    <a:spcPct val="0"/>
                  </a:spcAft>
                </a:pPr>
                <a:endParaRPr lang="en-IN" sz="2250" dirty="0">
                  <a:solidFill>
                    <a:srgbClr val="FFFFFF"/>
                  </a:solidFill>
                  <a:latin typeface="Arial" pitchFamily="34" charset="0"/>
                  <a:cs typeface="Arial" pitchFamily="34" charset="0"/>
                </a:endParaRPr>
              </a:p>
            </p:txBody>
          </p:sp>
          <p:sp>
            <p:nvSpPr>
              <p:cNvPr id="78" name="Rectangle 77">
                <a:extLst>
                  <a:ext uri="{FF2B5EF4-FFF2-40B4-BE49-F238E27FC236}">
                    <a16:creationId xmlns="" xmlns:a16="http://schemas.microsoft.com/office/drawing/2014/main" id="{EAC5FF07-0AA4-4344-9BB6-DE099BCDAD96}"/>
                  </a:ext>
                </a:extLst>
              </p:cNvPr>
              <p:cNvSpPr/>
              <p:nvPr/>
            </p:nvSpPr>
            <p:spPr>
              <a:xfrm>
                <a:off x="5934070" y="4446533"/>
                <a:ext cx="947619" cy="877057"/>
              </a:xfrm>
              <a:prstGeom prst="rect">
                <a:avLst/>
              </a:prstGeom>
            </p:spPr>
            <p:txBody>
              <a:bodyPr wrap="square" lIns="0" anchor="ctr">
                <a:spAutoFit/>
              </a:bodyPr>
              <a:lstStyle/>
              <a:p>
                <a:pPr algn="ctr" fontAlgn="base">
                  <a:lnSpc>
                    <a:spcPct val="90000"/>
                  </a:lnSpc>
                  <a:spcBef>
                    <a:spcPct val="0"/>
                  </a:spcBef>
                  <a:spcAft>
                    <a:spcPct val="0"/>
                  </a:spcAft>
                </a:pPr>
                <a:r>
                  <a:rPr lang="en-IN" sz="884" dirty="0">
                    <a:solidFill>
                      <a:srgbClr val="003B72"/>
                    </a:solidFill>
                    <a:latin typeface="Arial" pitchFamily="34" charset="0"/>
                    <a:cs typeface="Arial" pitchFamily="34" charset="0"/>
                  </a:rPr>
                  <a:t>Specialty mental health &amp; addiction medicine</a:t>
                </a:r>
              </a:p>
            </p:txBody>
          </p:sp>
          <p:sp>
            <p:nvSpPr>
              <p:cNvPr id="79" name="Rectangle 78">
                <a:extLst>
                  <a:ext uri="{FF2B5EF4-FFF2-40B4-BE49-F238E27FC236}">
                    <a16:creationId xmlns="" xmlns:a16="http://schemas.microsoft.com/office/drawing/2014/main" id="{BC59D8F0-1839-4F73-B293-244A7B7BCFF9}"/>
                  </a:ext>
                </a:extLst>
              </p:cNvPr>
              <p:cNvSpPr/>
              <p:nvPr/>
            </p:nvSpPr>
            <p:spPr>
              <a:xfrm>
                <a:off x="5107178" y="4924917"/>
                <a:ext cx="905960" cy="572202"/>
              </a:xfrm>
              <a:prstGeom prst="rect">
                <a:avLst/>
              </a:prstGeom>
            </p:spPr>
            <p:txBody>
              <a:bodyPr wrap="square" lIns="0" anchor="ctr">
                <a:spAutoFit/>
              </a:bodyPr>
              <a:lstStyle/>
              <a:p>
                <a:pPr algn="ctr" fontAlgn="base">
                  <a:lnSpc>
                    <a:spcPct val="90000"/>
                  </a:lnSpc>
                  <a:spcBef>
                    <a:spcPct val="0"/>
                  </a:spcBef>
                  <a:spcAft>
                    <a:spcPct val="0"/>
                  </a:spcAft>
                </a:pPr>
                <a:r>
                  <a:rPr lang="en-IN" sz="884" dirty="0">
                    <a:solidFill>
                      <a:srgbClr val="003B72"/>
                    </a:solidFill>
                    <a:latin typeface="Arial" pitchFamily="34" charset="0"/>
                    <a:cs typeface="Arial" pitchFamily="34" charset="0"/>
                  </a:rPr>
                  <a:t>Intensive </a:t>
                </a:r>
                <a:br>
                  <a:rPr lang="en-IN" sz="884" dirty="0">
                    <a:solidFill>
                      <a:srgbClr val="003B72"/>
                    </a:solidFill>
                    <a:latin typeface="Arial" pitchFamily="34" charset="0"/>
                    <a:cs typeface="Arial" pitchFamily="34" charset="0"/>
                  </a:rPr>
                </a:br>
                <a:r>
                  <a:rPr lang="en-IN" sz="884" dirty="0">
                    <a:solidFill>
                      <a:srgbClr val="003B72"/>
                    </a:solidFill>
                    <a:latin typeface="Arial" pitchFamily="34" charset="0"/>
                    <a:cs typeface="Arial" pitchFamily="34" charset="0"/>
                  </a:rPr>
                  <a:t>&amp; inpatient services</a:t>
                </a:r>
              </a:p>
            </p:txBody>
          </p:sp>
          <p:sp>
            <p:nvSpPr>
              <p:cNvPr id="80" name="Rectangle 79">
                <a:extLst>
                  <a:ext uri="{FF2B5EF4-FFF2-40B4-BE49-F238E27FC236}">
                    <a16:creationId xmlns="" xmlns:a16="http://schemas.microsoft.com/office/drawing/2014/main" id="{A29DC07C-2D60-4CB9-88A1-83AC321326F6}"/>
                  </a:ext>
                </a:extLst>
              </p:cNvPr>
              <p:cNvSpPr/>
              <p:nvPr/>
            </p:nvSpPr>
            <p:spPr>
              <a:xfrm>
                <a:off x="3990398" y="3853536"/>
                <a:ext cx="905960" cy="419775"/>
              </a:xfrm>
              <a:prstGeom prst="rect">
                <a:avLst/>
              </a:prstGeom>
              <a:noFill/>
            </p:spPr>
            <p:txBody>
              <a:bodyPr wrap="square" lIns="0" anchor="ctr">
                <a:spAutoFit/>
              </a:bodyPr>
              <a:lstStyle/>
              <a:p>
                <a:pPr algn="ctr" fontAlgn="base">
                  <a:lnSpc>
                    <a:spcPct val="90000"/>
                  </a:lnSpc>
                  <a:spcBef>
                    <a:spcPct val="0"/>
                  </a:spcBef>
                  <a:spcAft>
                    <a:spcPct val="0"/>
                  </a:spcAft>
                </a:pPr>
                <a:r>
                  <a:rPr lang="en-IN" sz="884" dirty="0">
                    <a:solidFill>
                      <a:srgbClr val="003B72"/>
                    </a:solidFill>
                    <a:latin typeface="Arial" pitchFamily="34" charset="0"/>
                    <a:cs typeface="Arial" pitchFamily="34" charset="0"/>
                  </a:rPr>
                  <a:t>Upstream &amp; prevention</a:t>
                </a:r>
              </a:p>
            </p:txBody>
          </p:sp>
          <p:sp>
            <p:nvSpPr>
              <p:cNvPr id="81" name="Rectangle 80">
                <a:extLst>
                  <a:ext uri="{FF2B5EF4-FFF2-40B4-BE49-F238E27FC236}">
                    <a16:creationId xmlns="" xmlns:a16="http://schemas.microsoft.com/office/drawing/2014/main" id="{1AD26AFB-47ED-455F-804F-FA99266A2804}"/>
                  </a:ext>
                </a:extLst>
              </p:cNvPr>
              <p:cNvSpPr/>
              <p:nvPr/>
            </p:nvSpPr>
            <p:spPr>
              <a:xfrm>
                <a:off x="4232358" y="3040694"/>
                <a:ext cx="905960" cy="419775"/>
              </a:xfrm>
              <a:prstGeom prst="rect">
                <a:avLst/>
              </a:prstGeom>
            </p:spPr>
            <p:txBody>
              <a:bodyPr wrap="square" lIns="0" anchor="ctr">
                <a:spAutoFit/>
              </a:bodyPr>
              <a:lstStyle/>
              <a:p>
                <a:pPr algn="ctr" fontAlgn="base">
                  <a:lnSpc>
                    <a:spcPct val="90000"/>
                  </a:lnSpc>
                  <a:spcBef>
                    <a:spcPct val="0"/>
                  </a:spcBef>
                  <a:spcAft>
                    <a:spcPct val="0"/>
                  </a:spcAft>
                </a:pPr>
                <a:r>
                  <a:rPr lang="en-IN" sz="884" dirty="0">
                    <a:solidFill>
                      <a:srgbClr val="003B72"/>
                    </a:solidFill>
                    <a:latin typeface="Arial" pitchFamily="34" charset="0"/>
                    <a:cs typeface="Arial" pitchFamily="34" charset="0"/>
                  </a:rPr>
                  <a:t>Self-care resources</a:t>
                </a:r>
              </a:p>
            </p:txBody>
          </p:sp>
          <p:sp>
            <p:nvSpPr>
              <p:cNvPr id="82" name="Isosceles Triangle 58">
                <a:extLst>
                  <a:ext uri="{FF2B5EF4-FFF2-40B4-BE49-F238E27FC236}">
                    <a16:creationId xmlns="" xmlns:a16="http://schemas.microsoft.com/office/drawing/2014/main" id="{CBD0A9E3-01C4-49DA-880F-8CACC6272A58}"/>
                  </a:ext>
                </a:extLst>
              </p:cNvPr>
              <p:cNvSpPr/>
              <p:nvPr/>
            </p:nvSpPr>
            <p:spPr>
              <a:xfrm rot="2553532">
                <a:off x="5729476" y="3583917"/>
                <a:ext cx="324310" cy="1919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fontAlgn="base">
                  <a:spcBef>
                    <a:spcPct val="0"/>
                  </a:spcBef>
                  <a:spcAft>
                    <a:spcPct val="0"/>
                  </a:spcAft>
                </a:pPr>
                <a:endParaRPr lang="en-US" sz="5785" dirty="0">
                  <a:solidFill>
                    <a:srgbClr val="FFFFFF"/>
                  </a:solidFill>
                  <a:latin typeface="Arial" panose="020B0604020202020204"/>
                </a:endParaRPr>
              </a:p>
            </p:txBody>
          </p:sp>
          <p:sp>
            <p:nvSpPr>
              <p:cNvPr id="83" name="Isosceles Triangle 59">
                <a:extLst>
                  <a:ext uri="{FF2B5EF4-FFF2-40B4-BE49-F238E27FC236}">
                    <a16:creationId xmlns="" xmlns:a16="http://schemas.microsoft.com/office/drawing/2014/main" id="{83E25C44-288D-4528-A694-071BEC28094A}"/>
                  </a:ext>
                </a:extLst>
              </p:cNvPr>
              <p:cNvSpPr/>
              <p:nvPr/>
            </p:nvSpPr>
            <p:spPr>
              <a:xfrm rot="5400000">
                <a:off x="5879767" y="3950300"/>
                <a:ext cx="324310" cy="1919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fontAlgn="base">
                  <a:spcBef>
                    <a:spcPct val="0"/>
                  </a:spcBef>
                  <a:spcAft>
                    <a:spcPct val="0"/>
                  </a:spcAft>
                </a:pPr>
                <a:endParaRPr lang="en-US" sz="5785" dirty="0">
                  <a:solidFill>
                    <a:srgbClr val="FFFFFF"/>
                  </a:solidFill>
                  <a:latin typeface="Arial" panose="020B0604020202020204"/>
                </a:endParaRPr>
              </a:p>
            </p:txBody>
          </p:sp>
          <p:sp>
            <p:nvSpPr>
              <p:cNvPr id="84" name="Isosceles Triangle 60">
                <a:extLst>
                  <a:ext uri="{FF2B5EF4-FFF2-40B4-BE49-F238E27FC236}">
                    <a16:creationId xmlns="" xmlns:a16="http://schemas.microsoft.com/office/drawing/2014/main" id="{C4D49C47-F4FB-4BD5-BABD-3C5300EB8FC9}"/>
                  </a:ext>
                </a:extLst>
              </p:cNvPr>
              <p:cNvSpPr/>
              <p:nvPr/>
            </p:nvSpPr>
            <p:spPr>
              <a:xfrm rot="16200000" flipH="1">
                <a:off x="4843937" y="3956690"/>
                <a:ext cx="324310" cy="1919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fontAlgn="base">
                  <a:spcBef>
                    <a:spcPct val="0"/>
                  </a:spcBef>
                  <a:spcAft>
                    <a:spcPct val="0"/>
                  </a:spcAft>
                </a:pPr>
                <a:endParaRPr lang="en-US" sz="5785" dirty="0">
                  <a:solidFill>
                    <a:srgbClr val="FFFFFF"/>
                  </a:solidFill>
                  <a:latin typeface="Arial" panose="020B0604020202020204"/>
                </a:endParaRPr>
              </a:p>
            </p:txBody>
          </p:sp>
          <p:sp>
            <p:nvSpPr>
              <p:cNvPr id="85" name="Isosceles Triangle 61">
                <a:extLst>
                  <a:ext uri="{FF2B5EF4-FFF2-40B4-BE49-F238E27FC236}">
                    <a16:creationId xmlns="" xmlns:a16="http://schemas.microsoft.com/office/drawing/2014/main" id="{38047A08-35F5-45E4-901F-03C18816964D}"/>
                  </a:ext>
                </a:extLst>
              </p:cNvPr>
              <p:cNvSpPr/>
              <p:nvPr/>
            </p:nvSpPr>
            <p:spPr>
              <a:xfrm rot="19179086">
                <a:off x="5011285" y="3578852"/>
                <a:ext cx="324310" cy="1919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fontAlgn="base">
                  <a:spcBef>
                    <a:spcPct val="0"/>
                  </a:spcBef>
                  <a:spcAft>
                    <a:spcPct val="0"/>
                  </a:spcAft>
                </a:pPr>
                <a:endParaRPr lang="en-US" sz="5785" dirty="0">
                  <a:solidFill>
                    <a:srgbClr val="FFFFFF"/>
                  </a:solidFill>
                  <a:latin typeface="Arial" panose="020B0604020202020204"/>
                </a:endParaRPr>
              </a:p>
            </p:txBody>
          </p:sp>
          <p:sp>
            <p:nvSpPr>
              <p:cNvPr id="86" name="Isosceles Triangle 62">
                <a:extLst>
                  <a:ext uri="{FF2B5EF4-FFF2-40B4-BE49-F238E27FC236}">
                    <a16:creationId xmlns="" xmlns:a16="http://schemas.microsoft.com/office/drawing/2014/main" id="{576EE2C2-0F0B-4E6F-A8E6-7B7DD0F3C26A}"/>
                  </a:ext>
                </a:extLst>
              </p:cNvPr>
              <p:cNvSpPr/>
              <p:nvPr/>
            </p:nvSpPr>
            <p:spPr>
              <a:xfrm rot="7844466">
                <a:off x="5736803" y="4295982"/>
                <a:ext cx="324310" cy="1919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fontAlgn="base">
                  <a:spcBef>
                    <a:spcPct val="0"/>
                  </a:spcBef>
                  <a:spcAft>
                    <a:spcPct val="0"/>
                  </a:spcAft>
                </a:pPr>
                <a:endParaRPr lang="en-US" sz="5785" dirty="0">
                  <a:solidFill>
                    <a:srgbClr val="FFFFFF"/>
                  </a:solidFill>
                  <a:latin typeface="Arial" panose="020B0604020202020204"/>
                </a:endParaRPr>
              </a:p>
            </p:txBody>
          </p:sp>
          <p:sp>
            <p:nvSpPr>
              <p:cNvPr id="87" name="Isosceles Triangle 63">
                <a:extLst>
                  <a:ext uri="{FF2B5EF4-FFF2-40B4-BE49-F238E27FC236}">
                    <a16:creationId xmlns="" xmlns:a16="http://schemas.microsoft.com/office/drawing/2014/main" id="{960BDB58-1727-40D1-8434-8D521229229A}"/>
                  </a:ext>
                </a:extLst>
              </p:cNvPr>
              <p:cNvSpPr/>
              <p:nvPr/>
            </p:nvSpPr>
            <p:spPr>
              <a:xfrm>
                <a:off x="5366615" y="3436952"/>
                <a:ext cx="324310" cy="1919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fontAlgn="base">
                  <a:spcBef>
                    <a:spcPct val="0"/>
                  </a:spcBef>
                  <a:spcAft>
                    <a:spcPct val="0"/>
                  </a:spcAft>
                </a:pPr>
                <a:endParaRPr lang="en-US" sz="5785" dirty="0">
                  <a:solidFill>
                    <a:srgbClr val="FFFFFF"/>
                  </a:solidFill>
                  <a:latin typeface="Arial" panose="020B0604020202020204"/>
                </a:endParaRPr>
              </a:p>
            </p:txBody>
          </p:sp>
          <p:sp>
            <p:nvSpPr>
              <p:cNvPr id="88" name="Isosceles Triangle 64">
                <a:extLst>
                  <a:ext uri="{FF2B5EF4-FFF2-40B4-BE49-F238E27FC236}">
                    <a16:creationId xmlns="" xmlns:a16="http://schemas.microsoft.com/office/drawing/2014/main" id="{1E83043D-DF6D-409E-BB21-9C8A3360D3B9}"/>
                  </a:ext>
                </a:extLst>
              </p:cNvPr>
              <p:cNvSpPr/>
              <p:nvPr/>
            </p:nvSpPr>
            <p:spPr>
              <a:xfrm flipH="1" flipV="1">
                <a:off x="5372895" y="4448639"/>
                <a:ext cx="324310" cy="1919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fontAlgn="base">
                  <a:spcBef>
                    <a:spcPct val="0"/>
                  </a:spcBef>
                  <a:spcAft>
                    <a:spcPct val="0"/>
                  </a:spcAft>
                </a:pPr>
                <a:endParaRPr lang="en-US" sz="5785" dirty="0">
                  <a:solidFill>
                    <a:srgbClr val="FFFFFF"/>
                  </a:solidFill>
                  <a:latin typeface="Arial" panose="020B0604020202020204"/>
                </a:endParaRPr>
              </a:p>
            </p:txBody>
          </p:sp>
          <p:sp>
            <p:nvSpPr>
              <p:cNvPr id="89" name="Isosceles Triangle 65">
                <a:extLst>
                  <a:ext uri="{FF2B5EF4-FFF2-40B4-BE49-F238E27FC236}">
                    <a16:creationId xmlns="" xmlns:a16="http://schemas.microsoft.com/office/drawing/2014/main" id="{20450AB4-9739-4D5D-B63E-601F02A49725}"/>
                  </a:ext>
                </a:extLst>
              </p:cNvPr>
              <p:cNvSpPr/>
              <p:nvPr/>
            </p:nvSpPr>
            <p:spPr>
              <a:xfrm rot="3017527" flipH="1" flipV="1">
                <a:off x="5005080" y="4304921"/>
                <a:ext cx="324310" cy="1919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fontAlgn="base">
                  <a:spcBef>
                    <a:spcPct val="0"/>
                  </a:spcBef>
                  <a:spcAft>
                    <a:spcPct val="0"/>
                  </a:spcAft>
                </a:pPr>
                <a:endParaRPr lang="en-US" sz="5785" dirty="0">
                  <a:solidFill>
                    <a:srgbClr val="FFFFFF"/>
                  </a:solidFill>
                  <a:latin typeface="Arial" panose="020B0604020202020204"/>
                </a:endParaRPr>
              </a:p>
            </p:txBody>
          </p:sp>
          <p:sp>
            <p:nvSpPr>
              <p:cNvPr id="90" name="Rectangle 89">
                <a:extLst>
                  <a:ext uri="{FF2B5EF4-FFF2-40B4-BE49-F238E27FC236}">
                    <a16:creationId xmlns="" xmlns:a16="http://schemas.microsoft.com/office/drawing/2014/main" id="{9AFC8231-C83E-4833-939D-7D0F02D44AEA}"/>
                  </a:ext>
                </a:extLst>
              </p:cNvPr>
              <p:cNvSpPr/>
              <p:nvPr/>
            </p:nvSpPr>
            <p:spPr>
              <a:xfrm>
                <a:off x="6158560" y="3824146"/>
                <a:ext cx="982584" cy="572202"/>
              </a:xfrm>
              <a:prstGeom prst="rect">
                <a:avLst/>
              </a:prstGeom>
            </p:spPr>
            <p:txBody>
              <a:bodyPr wrap="square" lIns="0">
                <a:spAutoFit/>
              </a:bodyPr>
              <a:lstStyle/>
              <a:p>
                <a:pPr algn="ctr" fontAlgn="base">
                  <a:lnSpc>
                    <a:spcPct val="90000"/>
                  </a:lnSpc>
                  <a:spcBef>
                    <a:spcPct val="0"/>
                  </a:spcBef>
                  <a:spcAft>
                    <a:spcPct val="0"/>
                  </a:spcAft>
                </a:pPr>
                <a:r>
                  <a:rPr lang="en-IN" sz="884" dirty="0">
                    <a:solidFill>
                      <a:srgbClr val="003B72"/>
                    </a:solidFill>
                    <a:latin typeface="Arial" pitchFamily="34" charset="0"/>
                    <a:cs typeface="Arial" pitchFamily="34" charset="0"/>
                  </a:rPr>
                  <a:t>Rapid intake &amp; assessment</a:t>
                </a:r>
              </a:p>
            </p:txBody>
          </p:sp>
          <p:sp>
            <p:nvSpPr>
              <p:cNvPr id="91" name="Rectangle 90">
                <a:extLst>
                  <a:ext uri="{FF2B5EF4-FFF2-40B4-BE49-F238E27FC236}">
                    <a16:creationId xmlns="" xmlns:a16="http://schemas.microsoft.com/office/drawing/2014/main" id="{CC8BCBF9-3477-4995-819E-5C3BE9D1ED57}"/>
                  </a:ext>
                </a:extLst>
              </p:cNvPr>
              <p:cNvSpPr/>
              <p:nvPr/>
            </p:nvSpPr>
            <p:spPr>
              <a:xfrm>
                <a:off x="5997442" y="3079954"/>
                <a:ext cx="905960" cy="419775"/>
              </a:xfrm>
              <a:prstGeom prst="rect">
                <a:avLst/>
              </a:prstGeom>
            </p:spPr>
            <p:txBody>
              <a:bodyPr wrap="square" lIns="0" anchor="ctr">
                <a:spAutoFit/>
              </a:bodyPr>
              <a:lstStyle/>
              <a:p>
                <a:pPr algn="ctr" fontAlgn="base">
                  <a:lnSpc>
                    <a:spcPct val="90000"/>
                  </a:lnSpc>
                  <a:spcBef>
                    <a:spcPct val="0"/>
                  </a:spcBef>
                  <a:spcAft>
                    <a:spcPct val="0"/>
                  </a:spcAft>
                </a:pPr>
                <a:r>
                  <a:rPr lang="en-IN" sz="884" dirty="0">
                    <a:solidFill>
                      <a:srgbClr val="003B72"/>
                    </a:solidFill>
                    <a:latin typeface="Arial" pitchFamily="34" charset="0"/>
                    <a:cs typeface="Arial" pitchFamily="34" charset="0"/>
                  </a:rPr>
                  <a:t>Primary care</a:t>
                </a:r>
              </a:p>
            </p:txBody>
          </p:sp>
          <p:sp>
            <p:nvSpPr>
              <p:cNvPr id="92" name="Rectangle 91">
                <a:extLst>
                  <a:ext uri="{FF2B5EF4-FFF2-40B4-BE49-F238E27FC236}">
                    <a16:creationId xmlns="" xmlns:a16="http://schemas.microsoft.com/office/drawing/2014/main" id="{91DD9F3E-B471-44D1-A6DF-7DAE5833D538}"/>
                  </a:ext>
                </a:extLst>
              </p:cNvPr>
              <p:cNvSpPr/>
              <p:nvPr/>
            </p:nvSpPr>
            <p:spPr>
              <a:xfrm>
                <a:off x="4237202" y="4621034"/>
                <a:ext cx="905960" cy="419775"/>
              </a:xfrm>
              <a:prstGeom prst="rect">
                <a:avLst/>
              </a:prstGeom>
            </p:spPr>
            <p:txBody>
              <a:bodyPr wrap="square" lIns="0" anchor="ctr">
                <a:spAutoFit/>
              </a:bodyPr>
              <a:lstStyle/>
              <a:p>
                <a:pPr algn="ctr" fontAlgn="base">
                  <a:lnSpc>
                    <a:spcPct val="90000"/>
                  </a:lnSpc>
                  <a:spcBef>
                    <a:spcPct val="0"/>
                  </a:spcBef>
                  <a:spcAft>
                    <a:spcPct val="0"/>
                  </a:spcAft>
                </a:pPr>
                <a:r>
                  <a:rPr lang="en-IN" sz="884" dirty="0">
                    <a:solidFill>
                      <a:srgbClr val="003B72"/>
                    </a:solidFill>
                    <a:latin typeface="Arial" pitchFamily="34" charset="0"/>
                    <a:cs typeface="Arial" pitchFamily="34" charset="0"/>
                  </a:rPr>
                  <a:t>Emergency department</a:t>
                </a:r>
              </a:p>
            </p:txBody>
          </p:sp>
        </p:grpSp>
        <p:pic>
          <p:nvPicPr>
            <p:cNvPr id="64" name="Picture 63" descr="A picture containing drawing&#10;&#10;Description automatically generated">
              <a:extLst>
                <a:ext uri="{FF2B5EF4-FFF2-40B4-BE49-F238E27FC236}">
                  <a16:creationId xmlns="" xmlns:a16="http://schemas.microsoft.com/office/drawing/2014/main" id="{20662A77-1A7C-4AD1-8F29-A0AE5BBEF63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54580" y="4659620"/>
              <a:ext cx="388314" cy="372134"/>
            </a:xfrm>
            <a:prstGeom prst="rect">
              <a:avLst/>
            </a:prstGeom>
          </p:spPr>
        </p:pic>
      </p:grpSp>
    </p:spTree>
    <p:extLst>
      <p:ext uri="{BB962C8B-B14F-4D97-AF65-F5344CB8AC3E}">
        <p14:creationId xmlns:p14="http://schemas.microsoft.com/office/powerpoint/2010/main" val="339133184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1547F3B-A61A-4417-940D-53FBF16EFFF9}"/>
              </a:ext>
            </a:extLst>
          </p:cNvPr>
          <p:cNvSpPr>
            <a:spLocks noGrp="1"/>
          </p:cNvSpPr>
          <p:nvPr>
            <p:ph type="title"/>
          </p:nvPr>
        </p:nvSpPr>
        <p:spPr>
          <a:xfrm>
            <a:off x="561703" y="703659"/>
            <a:ext cx="8707438" cy="577850"/>
          </a:xfrm>
        </p:spPr>
        <p:txBody>
          <a:bodyPr>
            <a:normAutofit fontScale="90000"/>
          </a:bodyPr>
          <a:lstStyle/>
          <a:p>
            <a:pPr>
              <a:defRPr/>
            </a:pPr>
            <a:r>
              <a:rPr lang="en-US" sz="2500" dirty="0"/>
              <a:t>Support &amp; resources for self-care and emotional wellness</a:t>
            </a:r>
            <a:br>
              <a:rPr lang="en-US" sz="2500" dirty="0"/>
            </a:br>
            <a:endParaRPr lang="en-US" sz="2500" dirty="0"/>
          </a:p>
        </p:txBody>
      </p:sp>
      <p:sp>
        <p:nvSpPr>
          <p:cNvPr id="6" name="Text Placeholder 5">
            <a:extLst>
              <a:ext uri="{FF2B5EF4-FFF2-40B4-BE49-F238E27FC236}">
                <a16:creationId xmlns="" xmlns:a16="http://schemas.microsoft.com/office/drawing/2014/main" id="{066D09B9-9F8D-4101-BDE4-91FB86601A63}"/>
              </a:ext>
            </a:extLst>
          </p:cNvPr>
          <p:cNvSpPr>
            <a:spLocks noGrp="1"/>
          </p:cNvSpPr>
          <p:nvPr>
            <p:ph type="body" sz="quarter" idx="13"/>
          </p:nvPr>
        </p:nvSpPr>
        <p:spPr>
          <a:xfrm>
            <a:off x="634184" y="294481"/>
            <a:ext cx="3879850" cy="265113"/>
          </a:xfrm>
        </p:spPr>
        <p:txBody>
          <a:bodyPr/>
          <a:lstStyle/>
          <a:p>
            <a:pPr>
              <a:defRPr/>
            </a:pPr>
            <a:r>
              <a:rPr lang="en-US" b="0" dirty="0"/>
              <a:t>KP RESOURCES FOR ALL</a:t>
            </a:r>
          </a:p>
          <a:p>
            <a:pPr>
              <a:defRPr/>
            </a:pPr>
            <a:endParaRPr lang="en-US" dirty="0"/>
          </a:p>
        </p:txBody>
      </p:sp>
      <p:grpSp>
        <p:nvGrpSpPr>
          <p:cNvPr id="306180" name="Group 6">
            <a:extLst>
              <a:ext uri="{FF2B5EF4-FFF2-40B4-BE49-F238E27FC236}">
                <a16:creationId xmlns="" xmlns:a16="http://schemas.microsoft.com/office/drawing/2014/main" id="{B5A9C085-FEFC-4B98-9CB1-96408BBC7102}"/>
              </a:ext>
            </a:extLst>
          </p:cNvPr>
          <p:cNvGrpSpPr>
            <a:grpSpLocks/>
          </p:cNvGrpSpPr>
          <p:nvPr/>
        </p:nvGrpSpPr>
        <p:grpSpPr bwMode="auto">
          <a:xfrm>
            <a:off x="1870076" y="1541464"/>
            <a:ext cx="4225925" cy="433387"/>
            <a:chOff x="-4328280" y="1966654"/>
            <a:chExt cx="4076748" cy="621575"/>
          </a:xfrm>
        </p:grpSpPr>
        <p:sp>
          <p:nvSpPr>
            <p:cNvPr id="8" name="Freeform 19">
              <a:extLst>
                <a:ext uri="{FF2B5EF4-FFF2-40B4-BE49-F238E27FC236}">
                  <a16:creationId xmlns="" xmlns:a16="http://schemas.microsoft.com/office/drawing/2014/main" id="{F0146123-B9A3-478D-B2AE-C032DD367744}"/>
                </a:ext>
              </a:extLst>
            </p:cNvPr>
            <p:cNvSpPr/>
            <p:nvPr/>
          </p:nvSpPr>
          <p:spPr>
            <a:xfrm>
              <a:off x="-4328280" y="1966654"/>
              <a:ext cx="4076748" cy="462197"/>
            </a:xfrm>
            <a:custGeom>
              <a:avLst/>
              <a:gdLst>
                <a:gd name="connsiteX0" fmla="*/ 0 w 1797159"/>
                <a:gd name="connsiteY0" fmla="*/ 0 h 1646137"/>
                <a:gd name="connsiteX1" fmla="*/ 1797159 w 1797159"/>
                <a:gd name="connsiteY1" fmla="*/ 0 h 1646137"/>
                <a:gd name="connsiteX2" fmla="*/ 1797159 w 1797159"/>
                <a:gd name="connsiteY2" fmla="*/ 1646137 h 1646137"/>
                <a:gd name="connsiteX3" fmla="*/ 0 w 1797159"/>
                <a:gd name="connsiteY3" fmla="*/ 1646137 h 1646137"/>
                <a:gd name="connsiteX4" fmla="*/ 0 w 1797159"/>
                <a:gd name="connsiteY4" fmla="*/ 0 h 164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159" h="1646137">
                  <a:moveTo>
                    <a:pt x="0" y="0"/>
                  </a:moveTo>
                  <a:lnTo>
                    <a:pt x="1797159" y="0"/>
                  </a:lnTo>
                  <a:lnTo>
                    <a:pt x="1797159" y="1646137"/>
                  </a:lnTo>
                  <a:lnTo>
                    <a:pt x="0" y="1646137"/>
                  </a:lnTo>
                  <a:lnTo>
                    <a:pt x="0" y="0"/>
                  </a:lnTo>
                  <a:close/>
                </a:path>
              </a:pathLst>
            </a:custGeom>
            <a:solidFill>
              <a:srgbClr val="006BA6"/>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102870" tIns="34290" rIns="68580" bIns="34290" spcCol="1270" anchor="ctr"/>
            <a:lstStyle/>
            <a:p>
              <a:pPr defTabSz="800073" eaLnBrk="0" fontAlgn="base" hangingPunct="0">
                <a:lnSpc>
                  <a:spcPct val="90000"/>
                </a:lnSpc>
                <a:spcBef>
                  <a:spcPct val="0"/>
                </a:spcBef>
                <a:spcAft>
                  <a:spcPct val="35000"/>
                </a:spcAft>
                <a:defRPr/>
              </a:pPr>
              <a:r>
                <a:rPr lang="en-US" sz="1350" dirty="0">
                  <a:solidFill>
                    <a:srgbClr val="FFFFFF"/>
                  </a:solidFill>
                  <a:latin typeface="Arial"/>
                </a:rPr>
                <a:t>Member resources</a:t>
              </a:r>
            </a:p>
          </p:txBody>
        </p:sp>
        <p:sp>
          <p:nvSpPr>
            <p:cNvPr id="9" name="Isosceles Triangle 8">
              <a:extLst>
                <a:ext uri="{FF2B5EF4-FFF2-40B4-BE49-F238E27FC236}">
                  <a16:creationId xmlns="" xmlns:a16="http://schemas.microsoft.com/office/drawing/2014/main" id="{1B46E621-EC4E-4CD9-80BE-CDAC34CE3FF2}"/>
                </a:ext>
              </a:extLst>
            </p:cNvPr>
            <p:cNvSpPr/>
            <p:nvPr/>
          </p:nvSpPr>
          <p:spPr>
            <a:xfrm rot="10800000">
              <a:off x="-4156756" y="2399252"/>
              <a:ext cx="261880" cy="188977"/>
            </a:xfrm>
            <a:prstGeom prst="triangle">
              <a:avLst/>
            </a:prstGeom>
            <a:solidFill>
              <a:srgbClr val="006BA6"/>
            </a:solidFill>
            <a:ln>
              <a:noFill/>
            </a:ln>
            <a:effectLst/>
          </p:spPr>
          <p:style>
            <a:lnRef idx="1">
              <a:schemeClr val="accent1"/>
            </a:lnRef>
            <a:fillRef idx="3">
              <a:schemeClr val="accent1"/>
            </a:fillRef>
            <a:effectRef idx="2">
              <a:schemeClr val="accent1"/>
            </a:effectRef>
            <a:fontRef idx="minor">
              <a:schemeClr val="lt1"/>
            </a:fontRef>
          </p:style>
          <p:txBody>
            <a:bodyPr lIns="102870" anchor="ctr"/>
            <a:lstStyle/>
            <a:p>
              <a:pPr defTabSz="685777" eaLnBrk="0" fontAlgn="base" hangingPunct="0">
                <a:spcBef>
                  <a:spcPct val="0"/>
                </a:spcBef>
                <a:spcAft>
                  <a:spcPct val="0"/>
                </a:spcAft>
                <a:defRPr/>
              </a:pPr>
              <a:endParaRPr lang="en-US" sz="1350">
                <a:solidFill>
                  <a:srgbClr val="FFFFFF"/>
                </a:solidFill>
                <a:latin typeface="Arial"/>
              </a:endParaRPr>
            </a:p>
          </p:txBody>
        </p:sp>
      </p:grpSp>
      <p:sp>
        <p:nvSpPr>
          <p:cNvPr id="13" name="Text Placeholder 5">
            <a:extLst>
              <a:ext uri="{FF2B5EF4-FFF2-40B4-BE49-F238E27FC236}">
                <a16:creationId xmlns="" xmlns:a16="http://schemas.microsoft.com/office/drawing/2014/main" id="{32D03BD9-EFB5-4129-8EC1-225020ADFEB0}"/>
              </a:ext>
            </a:extLst>
          </p:cNvPr>
          <p:cNvSpPr txBox="1">
            <a:spLocks/>
          </p:cNvSpPr>
          <p:nvPr/>
        </p:nvSpPr>
        <p:spPr>
          <a:xfrm>
            <a:off x="1844676" y="2003425"/>
            <a:ext cx="4276725" cy="4306888"/>
          </a:xfrm>
          <a:prstGeom prst="rect">
            <a:avLst/>
          </a:prstGeom>
        </p:spPr>
        <p:txBody>
          <a:bodyPr>
            <a:normAutofit/>
          </a:bodyPr>
          <a:lst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rPr>
              <a:t>Personalized treatment plan with ease of access, care and communication with clinical team (e.g. email, phone or video)  </a:t>
            </a: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rPr>
              <a:t>24-hour mental health support #s (see next slide)</a:t>
            </a: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hlinkClick r:id="rId3"/>
              </a:rPr>
              <a:t>Mental health content center </a:t>
            </a:r>
            <a:r>
              <a:rPr lang="en-US" altLang="en-US" sz="1350" dirty="0">
                <a:solidFill>
                  <a:srgbClr val="303030">
                    <a:lumMod val="75000"/>
                    <a:lumOff val="25000"/>
                  </a:srgbClr>
                </a:solidFill>
              </a:rPr>
              <a:t>on where to access care, self-care assessments and more</a:t>
            </a: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hlinkClick r:id="rId4"/>
              </a:rPr>
              <a:t>Health classes </a:t>
            </a:r>
            <a:r>
              <a:rPr lang="en-US" altLang="en-US" sz="1350" dirty="0">
                <a:solidFill>
                  <a:srgbClr val="303030">
                    <a:lumMod val="75000"/>
                    <a:lumOff val="25000"/>
                  </a:srgbClr>
                </a:solidFill>
              </a:rPr>
              <a:t>and </a:t>
            </a:r>
            <a:r>
              <a:rPr lang="en-US" altLang="en-US" sz="1350" dirty="0">
                <a:solidFill>
                  <a:srgbClr val="303030">
                    <a:lumMod val="75000"/>
                    <a:lumOff val="25000"/>
                  </a:srgbClr>
                </a:solidFill>
                <a:hlinkClick r:id="rId5"/>
              </a:rPr>
              <a:t>support groups</a:t>
            </a:r>
            <a:endParaRPr lang="en-US" altLang="en-US" sz="1350" dirty="0">
              <a:solidFill>
                <a:srgbClr val="303030">
                  <a:lumMod val="75000"/>
                  <a:lumOff val="25000"/>
                </a:srgbClr>
              </a:solidFill>
            </a:endParaRP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hlinkClick r:id="rId6"/>
              </a:rPr>
              <a:t>Personalized healthy lifestyle programs </a:t>
            </a:r>
            <a:endParaRPr lang="en-US" altLang="en-US" sz="1350" dirty="0">
              <a:solidFill>
                <a:srgbClr val="303030">
                  <a:lumMod val="75000"/>
                  <a:lumOff val="25000"/>
                </a:srgbClr>
              </a:solidFill>
            </a:endParaRP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hlinkClick r:id="rId7"/>
              </a:rPr>
              <a:t>Wellness Coaching by Phone </a:t>
            </a:r>
            <a:r>
              <a:rPr lang="en-US" altLang="en-US" sz="1350" dirty="0">
                <a:solidFill>
                  <a:srgbClr val="303030">
                    <a:lumMod val="75000"/>
                    <a:lumOff val="25000"/>
                  </a:srgbClr>
                </a:solidFill>
              </a:rPr>
              <a:t>for stress and sleep</a:t>
            </a: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hlinkClick r:id="rId8"/>
              </a:rPr>
              <a:t>Prescriptions mailed </a:t>
            </a:r>
            <a:r>
              <a:rPr lang="en-US" altLang="en-US" sz="1350" dirty="0">
                <a:solidFill>
                  <a:srgbClr val="303030">
                    <a:lumMod val="75000"/>
                    <a:lumOff val="25000"/>
                  </a:srgbClr>
                </a:solidFill>
              </a:rPr>
              <a:t>to your door (requires sign-on)</a:t>
            </a: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hlinkClick r:id="rId9"/>
              </a:rPr>
              <a:t>Self-care apps </a:t>
            </a:r>
            <a:r>
              <a:rPr lang="en-US" altLang="en-US" sz="1350" dirty="0">
                <a:solidFill>
                  <a:srgbClr val="303030">
                    <a:lumMod val="75000"/>
                    <a:lumOff val="25000"/>
                  </a:srgbClr>
                </a:solidFill>
              </a:rPr>
              <a:t>for meditation, mindfulness and cognitive behavioral therapy</a:t>
            </a: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hlinkClick r:id="rId10"/>
              </a:rPr>
              <a:t>Self-care resources </a:t>
            </a:r>
            <a:r>
              <a:rPr lang="en-US" altLang="en-US" sz="1350" dirty="0">
                <a:solidFill>
                  <a:srgbClr val="303030">
                    <a:lumMod val="75000"/>
                    <a:lumOff val="25000"/>
                  </a:srgbClr>
                </a:solidFill>
              </a:rPr>
              <a:t>with online programs to help manage depression, reduce stress &amp; improve sleep</a:t>
            </a:r>
          </a:p>
          <a:p>
            <a:pPr marL="171444" indent="-171444" defTabSz="342889">
              <a:spcBef>
                <a:spcPts val="225"/>
              </a:spcBef>
              <a:spcAft>
                <a:spcPts val="450"/>
              </a:spcAft>
              <a:buClr>
                <a:srgbClr val="303030">
                  <a:lumMod val="25000"/>
                  <a:lumOff val="75000"/>
                </a:srgbClr>
              </a:buClr>
              <a:defRPr/>
            </a:pPr>
            <a:r>
              <a:rPr lang="en-US" altLang="en-US" sz="1350" dirty="0">
                <a:solidFill>
                  <a:srgbClr val="303030">
                    <a:lumMod val="75000"/>
                    <a:lumOff val="25000"/>
                  </a:srgbClr>
                </a:solidFill>
                <a:hlinkClick r:id="rId11"/>
              </a:rPr>
              <a:t>Find Your Words</a:t>
            </a:r>
            <a:r>
              <a:rPr lang="en-US" altLang="en-US" sz="1350" dirty="0">
                <a:solidFill>
                  <a:srgbClr val="303030">
                    <a:lumMod val="75000"/>
                    <a:lumOff val="25000"/>
                  </a:srgbClr>
                </a:solidFill>
              </a:rPr>
              <a:t> stigma, resilience and mental health support center</a:t>
            </a:r>
          </a:p>
          <a:p>
            <a:pPr marL="171444" indent="-171444" defTabSz="342889">
              <a:spcBef>
                <a:spcPts val="225"/>
              </a:spcBef>
              <a:spcAft>
                <a:spcPts val="450"/>
              </a:spcAft>
              <a:buClr>
                <a:srgbClr val="303030">
                  <a:lumMod val="25000"/>
                  <a:lumOff val="75000"/>
                </a:srgbClr>
              </a:buClr>
              <a:defRPr/>
            </a:pPr>
            <a:endParaRPr lang="en-US" altLang="en-US" sz="1350" dirty="0">
              <a:solidFill>
                <a:srgbClr val="303030">
                  <a:lumMod val="75000"/>
                  <a:lumOff val="25000"/>
                </a:srgbClr>
              </a:solidFill>
            </a:endParaRPr>
          </a:p>
        </p:txBody>
      </p:sp>
      <p:grpSp>
        <p:nvGrpSpPr>
          <p:cNvPr id="15" name="Group 14">
            <a:extLst>
              <a:ext uri="{FF2B5EF4-FFF2-40B4-BE49-F238E27FC236}">
                <a16:creationId xmlns="" xmlns:a16="http://schemas.microsoft.com/office/drawing/2014/main" id="{BD867E8D-8824-477D-8A0C-D3161D318D11}"/>
              </a:ext>
            </a:extLst>
          </p:cNvPr>
          <p:cNvGrpSpPr/>
          <p:nvPr/>
        </p:nvGrpSpPr>
        <p:grpSpPr>
          <a:xfrm>
            <a:off x="6273069" y="1536683"/>
            <a:ext cx="4226505" cy="466647"/>
            <a:chOff x="-4328280" y="1919700"/>
            <a:chExt cx="4076748" cy="668529"/>
          </a:xfrm>
          <a:solidFill>
            <a:srgbClr val="006BA6"/>
          </a:solidFill>
        </p:grpSpPr>
        <p:sp>
          <p:nvSpPr>
            <p:cNvPr id="16" name="Freeform 19">
              <a:extLst>
                <a:ext uri="{FF2B5EF4-FFF2-40B4-BE49-F238E27FC236}">
                  <a16:creationId xmlns="" xmlns:a16="http://schemas.microsoft.com/office/drawing/2014/main" id="{54E1B62C-56BE-458C-80F3-0F6DA28EF905}"/>
                </a:ext>
              </a:extLst>
            </p:cNvPr>
            <p:cNvSpPr/>
            <p:nvPr/>
          </p:nvSpPr>
          <p:spPr>
            <a:xfrm>
              <a:off x="-4328280" y="1919700"/>
              <a:ext cx="4076748" cy="461759"/>
            </a:xfrm>
            <a:custGeom>
              <a:avLst/>
              <a:gdLst>
                <a:gd name="connsiteX0" fmla="*/ 0 w 1797159"/>
                <a:gd name="connsiteY0" fmla="*/ 0 h 1646137"/>
                <a:gd name="connsiteX1" fmla="*/ 1797159 w 1797159"/>
                <a:gd name="connsiteY1" fmla="*/ 0 h 1646137"/>
                <a:gd name="connsiteX2" fmla="*/ 1797159 w 1797159"/>
                <a:gd name="connsiteY2" fmla="*/ 1646137 h 1646137"/>
                <a:gd name="connsiteX3" fmla="*/ 0 w 1797159"/>
                <a:gd name="connsiteY3" fmla="*/ 1646137 h 1646137"/>
                <a:gd name="connsiteX4" fmla="*/ 0 w 1797159"/>
                <a:gd name="connsiteY4" fmla="*/ 0 h 164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159" h="1646137">
                  <a:moveTo>
                    <a:pt x="0" y="0"/>
                  </a:moveTo>
                  <a:lnTo>
                    <a:pt x="1797159" y="0"/>
                  </a:lnTo>
                  <a:lnTo>
                    <a:pt x="1797159" y="1646137"/>
                  </a:lnTo>
                  <a:lnTo>
                    <a:pt x="0" y="1646137"/>
                  </a:lnTo>
                  <a:lnTo>
                    <a:pt x="0" y="0"/>
                  </a:lnTo>
                  <a:close/>
                </a:path>
              </a:pathLst>
            </a:custGeom>
            <a:gr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102870" tIns="34290" rIns="68580" bIns="34290" spcCol="1270" anchor="ctr"/>
            <a:lstStyle/>
            <a:p>
              <a:pPr defTabSz="800073" eaLnBrk="0" fontAlgn="base" hangingPunct="0">
                <a:lnSpc>
                  <a:spcPct val="90000"/>
                </a:lnSpc>
                <a:spcBef>
                  <a:spcPct val="0"/>
                </a:spcBef>
                <a:spcAft>
                  <a:spcPct val="35000"/>
                </a:spcAft>
                <a:defRPr/>
              </a:pPr>
              <a:r>
                <a:rPr lang="en-US" sz="1350" dirty="0">
                  <a:solidFill>
                    <a:srgbClr val="FFFFFF"/>
                  </a:solidFill>
                  <a:latin typeface="Arial"/>
                </a:rPr>
                <a:t>Employer resources</a:t>
              </a:r>
            </a:p>
          </p:txBody>
        </p:sp>
        <p:sp>
          <p:nvSpPr>
            <p:cNvPr id="17" name="Isosceles Triangle 16">
              <a:extLst>
                <a:ext uri="{FF2B5EF4-FFF2-40B4-BE49-F238E27FC236}">
                  <a16:creationId xmlns="" xmlns:a16="http://schemas.microsoft.com/office/drawing/2014/main" id="{D4A41C4B-346F-43D8-ADB0-810B0475C820}"/>
                </a:ext>
              </a:extLst>
            </p:cNvPr>
            <p:cNvSpPr/>
            <p:nvPr/>
          </p:nvSpPr>
          <p:spPr>
            <a:xfrm rot="10800000">
              <a:off x="-4157486" y="2400313"/>
              <a:ext cx="262758" cy="18791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lIns="102870" anchor="ctr"/>
            <a:lstStyle/>
            <a:p>
              <a:pPr defTabSz="685777" eaLnBrk="0" fontAlgn="base" hangingPunct="0">
                <a:spcBef>
                  <a:spcPct val="0"/>
                </a:spcBef>
                <a:spcAft>
                  <a:spcPct val="0"/>
                </a:spcAft>
                <a:defRPr/>
              </a:pPr>
              <a:endParaRPr lang="en-US" sz="1350">
                <a:solidFill>
                  <a:srgbClr val="FFFFFF"/>
                </a:solidFill>
                <a:latin typeface="Arial"/>
              </a:endParaRPr>
            </a:p>
          </p:txBody>
        </p:sp>
      </p:grpSp>
      <p:sp>
        <p:nvSpPr>
          <p:cNvPr id="18" name="Rectangle 17">
            <a:extLst>
              <a:ext uri="{FF2B5EF4-FFF2-40B4-BE49-F238E27FC236}">
                <a16:creationId xmlns="" xmlns:a16="http://schemas.microsoft.com/office/drawing/2014/main" id="{C2C1DA1C-1086-4094-BD69-CD3B5FEB343E}"/>
              </a:ext>
            </a:extLst>
          </p:cNvPr>
          <p:cNvSpPr/>
          <p:nvPr/>
        </p:nvSpPr>
        <p:spPr>
          <a:xfrm>
            <a:off x="6273800" y="2003426"/>
            <a:ext cx="4414838" cy="4403725"/>
          </a:xfrm>
          <a:prstGeom prst="rect">
            <a:avLst/>
          </a:prstGeom>
          <a:solidFill>
            <a:schemeClr val="bg1"/>
          </a:solidFill>
        </p:spPr>
        <p:txBody>
          <a:bodyPr>
            <a:spAutoFit/>
          </a:bodyPr>
          <a:lstStyle/>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panose="020B0604020202020204"/>
                <a:ea typeface="MS PGothic" panose="020B0600070205080204" pitchFamily="34" charset="-128"/>
                <a:cs typeface="Arial"/>
              </a:rPr>
              <a:t>Onsite mental health &amp; crisis support (use Employer’s EAP – if applicable)</a:t>
            </a: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panose="020B0604020202020204"/>
                <a:ea typeface="MS PGothic" panose="020B0600070205080204" pitchFamily="34" charset="-128"/>
                <a:cs typeface="Arial"/>
              </a:rPr>
              <a:t>National EAP Provider Helpline (888-677-9993)</a:t>
            </a: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panose="020B0604020202020204"/>
                <a:ea typeface="MS PGothic" panose="020B0600070205080204" pitchFamily="34" charset="-128"/>
                <a:cs typeface="Arial"/>
                <a:hlinkClick r:id="rId12"/>
              </a:rPr>
              <a:t>Planning for the Next Normal at Work Playbook</a:t>
            </a:r>
            <a:endParaRPr lang="en-US" altLang="en-US" sz="1350" dirty="0">
              <a:solidFill>
                <a:srgbClr val="303030">
                  <a:lumMod val="75000"/>
                  <a:lumOff val="25000"/>
                </a:srgbClr>
              </a:solidFill>
              <a:latin typeface="Arial" panose="020B0604020202020204"/>
              <a:ea typeface="MS PGothic" panose="020B0600070205080204" pitchFamily="34" charset="-128"/>
              <a:cs typeface="Arial"/>
            </a:endParaRP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panose="020B0604020202020204"/>
                <a:ea typeface="MS PGothic" panose="020B0600070205080204" pitchFamily="34" charset="-128"/>
                <a:cs typeface="Arial"/>
                <a:hlinkClick r:id="rId13"/>
              </a:rPr>
              <a:t>Virtual &amp; on-site mental health training offerings</a:t>
            </a:r>
            <a:endParaRPr lang="en-US" altLang="en-US" sz="1350" dirty="0">
              <a:solidFill>
                <a:srgbClr val="303030">
                  <a:lumMod val="75000"/>
                  <a:lumOff val="25000"/>
                </a:srgbClr>
              </a:solidFill>
              <a:latin typeface="Arial" panose="020B0604020202020204"/>
              <a:ea typeface="MS PGothic" panose="020B0600070205080204" pitchFamily="34" charset="-128"/>
              <a:cs typeface="Arial"/>
            </a:endParaRP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panose="020B0604020202020204"/>
                <a:ea typeface="MS PGothic" panose="020B0600070205080204" pitchFamily="34" charset="-128"/>
                <a:cs typeface="Arial"/>
                <a:hlinkClick r:id="rId14"/>
              </a:rPr>
              <a:t>Taking care of yourself and your employees </a:t>
            </a:r>
            <a:r>
              <a:rPr lang="en-US" altLang="en-US" sz="1350" dirty="0">
                <a:solidFill>
                  <a:srgbClr val="303030">
                    <a:lumMod val="75000"/>
                    <a:lumOff val="25000"/>
                  </a:srgbClr>
                </a:solidFill>
                <a:latin typeface="Arial" panose="020B0604020202020204"/>
                <a:ea typeface="MS PGothic" panose="020B0600070205080204" pitchFamily="34" charset="-128"/>
                <a:cs typeface="Arial"/>
              </a:rPr>
              <a:t>webinar</a:t>
            </a: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panose="020B0604020202020204"/>
                <a:ea typeface="MS PGothic" panose="020B0600070205080204" pitchFamily="34" charset="-128"/>
                <a:cs typeface="Arial"/>
                <a:hlinkClick r:id="rId15"/>
              </a:rPr>
              <a:t>Psychologically healthy w</a:t>
            </a:r>
            <a:r>
              <a:rPr lang="en-US" altLang="en-US" sz="1350" dirty="0" err="1">
                <a:solidFill>
                  <a:srgbClr val="303030">
                    <a:lumMod val="75000"/>
                    <a:lumOff val="25000"/>
                  </a:srgbClr>
                </a:solidFill>
                <a:latin typeface="Arial"/>
                <a:ea typeface="MS PGothic" panose="020B0600070205080204" pitchFamily="34" charset="-128"/>
                <a:cs typeface="Arial"/>
                <a:hlinkClick r:id="rId15"/>
              </a:rPr>
              <a:t>orkplace</a:t>
            </a:r>
            <a:r>
              <a:rPr lang="en-US" altLang="en-US" sz="1350" dirty="0">
                <a:solidFill>
                  <a:srgbClr val="303030">
                    <a:lumMod val="75000"/>
                    <a:lumOff val="25000"/>
                  </a:srgbClr>
                </a:solidFill>
                <a:latin typeface="Arial"/>
                <a:ea typeface="MS PGothic" panose="020B0600070205080204" pitchFamily="34" charset="-128"/>
                <a:cs typeface="Arial"/>
                <a:hlinkClick r:id="rId15"/>
              </a:rPr>
              <a:t> webinar</a:t>
            </a:r>
            <a:r>
              <a:rPr lang="en-US" altLang="en-US" sz="1350" dirty="0">
                <a:solidFill>
                  <a:srgbClr val="303030">
                    <a:lumMod val="75000"/>
                    <a:lumOff val="25000"/>
                  </a:srgbClr>
                </a:solidFill>
                <a:latin typeface="Arial"/>
                <a:ea typeface="MS PGothic" panose="020B0600070205080204" pitchFamily="34" charset="-128"/>
                <a:cs typeface="Arial"/>
              </a:rPr>
              <a:t> and </a:t>
            </a:r>
            <a:r>
              <a:rPr lang="en-US" altLang="en-US" sz="1350" dirty="0">
                <a:solidFill>
                  <a:srgbClr val="303030">
                    <a:lumMod val="75000"/>
                    <a:lumOff val="25000"/>
                  </a:srgbClr>
                </a:solidFill>
                <a:latin typeface="Arial"/>
                <a:ea typeface="MS PGothic" panose="020B0600070205080204" pitchFamily="34" charset="-128"/>
                <a:cs typeface="Arial"/>
                <a:hlinkClick r:id="rId16"/>
              </a:rPr>
              <a:t>scoresheet </a:t>
            </a:r>
            <a:endParaRPr lang="en-US" altLang="en-US" sz="1350" dirty="0">
              <a:solidFill>
                <a:srgbClr val="303030">
                  <a:lumMod val="75000"/>
                  <a:lumOff val="25000"/>
                </a:srgbClr>
              </a:solidFill>
              <a:latin typeface="Arial"/>
              <a:ea typeface="MS PGothic" panose="020B0600070205080204" pitchFamily="34" charset="-128"/>
              <a:cs typeface="Arial"/>
            </a:endParaRP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a:ea typeface="MS PGothic" panose="020B0600070205080204" pitchFamily="34" charset="-128"/>
                <a:cs typeface="Arial"/>
                <a:hlinkClick r:id="rId17" action="ppaction://hlinkfile"/>
              </a:rPr>
              <a:t>Workforce mental health insights </a:t>
            </a:r>
            <a:endParaRPr lang="en-US" altLang="en-US" sz="1350" dirty="0">
              <a:solidFill>
                <a:srgbClr val="303030">
                  <a:lumMod val="75000"/>
                  <a:lumOff val="25000"/>
                </a:srgbClr>
              </a:solidFill>
              <a:latin typeface="Arial"/>
              <a:ea typeface="MS PGothic" panose="020B0600070205080204" pitchFamily="34" charset="-128"/>
              <a:cs typeface="Arial"/>
            </a:endParaRPr>
          </a:p>
          <a:p>
            <a:pPr marL="514333" lvl="1"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i="1" dirty="0">
                <a:solidFill>
                  <a:srgbClr val="303030">
                    <a:lumMod val="75000"/>
                    <a:lumOff val="25000"/>
                  </a:srgbClr>
                </a:solidFill>
                <a:latin typeface="Arial"/>
                <a:ea typeface="MS PGothic" panose="020B0600070205080204" pitchFamily="34" charset="-128"/>
                <a:cs typeface="Arial"/>
              </a:rPr>
              <a:t>Finding Balance </a:t>
            </a:r>
            <a:r>
              <a:rPr lang="en-US" altLang="en-US" sz="1350" dirty="0">
                <a:solidFill>
                  <a:srgbClr val="303030">
                    <a:lumMod val="75000"/>
                    <a:lumOff val="25000"/>
                  </a:srgbClr>
                </a:solidFill>
                <a:latin typeface="Arial"/>
                <a:ea typeface="MS PGothic" panose="020B0600070205080204" pitchFamily="34" charset="-128"/>
                <a:cs typeface="Arial"/>
                <a:hlinkClick r:id="rId18"/>
              </a:rPr>
              <a:t>stress management toolkit</a:t>
            </a:r>
            <a:endParaRPr lang="en-US" altLang="en-US" sz="1350" dirty="0">
              <a:solidFill>
                <a:srgbClr val="303030">
                  <a:lumMod val="75000"/>
                  <a:lumOff val="25000"/>
                </a:srgbClr>
              </a:solidFill>
              <a:latin typeface="Arial"/>
              <a:ea typeface="MS PGothic" panose="020B0600070205080204" pitchFamily="34" charset="-128"/>
              <a:cs typeface="Arial"/>
            </a:endParaRPr>
          </a:p>
          <a:p>
            <a:pPr marL="514333" lvl="1"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i="1" dirty="0">
                <a:solidFill>
                  <a:srgbClr val="303030">
                    <a:lumMod val="75000"/>
                    <a:lumOff val="25000"/>
                  </a:srgbClr>
                </a:solidFill>
                <a:latin typeface="Arial"/>
                <a:ea typeface="MS PGothic" panose="020B0600070205080204" pitchFamily="34" charset="-128"/>
                <a:cs typeface="Arial"/>
              </a:rPr>
              <a:t>Rest and Revive </a:t>
            </a:r>
            <a:r>
              <a:rPr lang="en-US" altLang="en-US" sz="1350" dirty="0">
                <a:solidFill>
                  <a:srgbClr val="303030">
                    <a:lumMod val="75000"/>
                    <a:lumOff val="25000"/>
                  </a:srgbClr>
                </a:solidFill>
                <a:latin typeface="Arial"/>
                <a:ea typeface="MS PGothic" panose="020B0600070205080204" pitchFamily="34" charset="-128"/>
                <a:cs typeface="Arial"/>
                <a:hlinkClick r:id="rId19"/>
              </a:rPr>
              <a:t>sleep management toolkit</a:t>
            </a:r>
            <a:endParaRPr lang="en-US" altLang="en-US" sz="1350" dirty="0">
              <a:solidFill>
                <a:srgbClr val="303030">
                  <a:lumMod val="75000"/>
                  <a:lumOff val="25000"/>
                </a:srgbClr>
              </a:solidFill>
              <a:latin typeface="Arial"/>
              <a:ea typeface="MS PGothic" panose="020B0600070205080204" pitchFamily="34" charset="-128"/>
              <a:cs typeface="Arial"/>
            </a:endParaRPr>
          </a:p>
          <a:p>
            <a:pPr marL="514333" lvl="1"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a:ea typeface="MS PGothic" panose="020B0600070205080204" pitchFamily="34" charset="-128"/>
                <a:cs typeface="Arial"/>
                <a:hlinkClick r:id="rId20"/>
              </a:rPr>
              <a:t>Mental Health Awareness Training toolkit</a:t>
            </a:r>
            <a:endParaRPr lang="en-US" altLang="en-US" sz="1350" dirty="0">
              <a:solidFill>
                <a:srgbClr val="303030">
                  <a:lumMod val="75000"/>
                  <a:lumOff val="25000"/>
                </a:srgbClr>
              </a:solidFill>
              <a:latin typeface="Arial"/>
              <a:ea typeface="MS PGothic" panose="020B0600070205080204" pitchFamily="34" charset="-128"/>
              <a:cs typeface="Arial"/>
            </a:endParaRP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a:ea typeface="MS PGothic" panose="020B0600070205080204" pitchFamily="34" charset="-128"/>
                <a:cs typeface="Arial"/>
                <a:hlinkClick r:id="rId21"/>
              </a:rPr>
              <a:t>Mental health in the workplace</a:t>
            </a:r>
            <a:r>
              <a:rPr lang="en-US" altLang="en-US" sz="1350" dirty="0">
                <a:solidFill>
                  <a:srgbClr val="303030">
                    <a:lumMod val="75000"/>
                    <a:lumOff val="25000"/>
                  </a:srgbClr>
                </a:solidFill>
                <a:latin typeface="Arial"/>
                <a:ea typeface="MS PGothic" panose="020B0600070205080204" pitchFamily="34" charset="-128"/>
                <a:cs typeface="Arial"/>
              </a:rPr>
              <a:t> center and articles</a:t>
            </a: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a:ea typeface="MS PGothic" panose="020B0600070205080204" pitchFamily="34" charset="-128"/>
                <a:cs typeface="Arial"/>
              </a:rPr>
              <a:t>On-site education </a:t>
            </a:r>
            <a:r>
              <a:rPr lang="en-US" altLang="en-US" sz="1350" dirty="0">
                <a:solidFill>
                  <a:srgbClr val="303030">
                    <a:lumMod val="75000"/>
                    <a:lumOff val="25000"/>
                  </a:srgbClr>
                </a:solidFill>
                <a:latin typeface="Arial"/>
                <a:ea typeface="MS PGothic" panose="020B0600070205080204" pitchFamily="34" charset="-128"/>
                <a:cs typeface="Arial"/>
                <a:hlinkClick r:id="rId4"/>
              </a:rPr>
              <a:t>health classes </a:t>
            </a:r>
            <a:endParaRPr lang="en-US" altLang="en-US" sz="1350" dirty="0">
              <a:solidFill>
                <a:srgbClr val="303030">
                  <a:lumMod val="75000"/>
                  <a:lumOff val="25000"/>
                </a:srgbClr>
              </a:solidFill>
              <a:latin typeface="Arial"/>
              <a:ea typeface="MS PGothic" panose="020B0600070205080204" pitchFamily="34" charset="-128"/>
              <a:cs typeface="Arial"/>
            </a:endParaRPr>
          </a:p>
          <a:p>
            <a:pPr marL="171444" indent="-171444" defTabSz="342889" eaLnBrk="0" hangingPunct="0">
              <a:spcBef>
                <a:spcPts val="225"/>
              </a:spcBef>
              <a:spcAft>
                <a:spcPts val="450"/>
              </a:spcAft>
              <a:buClr>
                <a:srgbClr val="303030">
                  <a:lumMod val="25000"/>
                  <a:lumOff val="75000"/>
                </a:srgbClr>
              </a:buClr>
              <a:buFont typeface="Wingdings" charset="2"/>
              <a:buChar char="§"/>
              <a:defRPr/>
            </a:pPr>
            <a:r>
              <a:rPr lang="en-US" altLang="en-US" sz="1350" dirty="0">
                <a:solidFill>
                  <a:srgbClr val="303030">
                    <a:lumMod val="75000"/>
                    <a:lumOff val="25000"/>
                  </a:srgbClr>
                </a:solidFill>
                <a:latin typeface="Arial"/>
                <a:ea typeface="MS PGothic" panose="020B0600070205080204" pitchFamily="34" charset="-128"/>
                <a:cs typeface="Arial"/>
                <a:hlinkClick r:id="rId22"/>
              </a:rPr>
              <a:t>First responder </a:t>
            </a:r>
            <a:r>
              <a:rPr lang="en-US" altLang="en-US" sz="1350" dirty="0">
                <a:solidFill>
                  <a:srgbClr val="303030">
                    <a:lumMod val="75000"/>
                    <a:lumOff val="25000"/>
                  </a:srgbClr>
                </a:solidFill>
                <a:latin typeface="Arial"/>
                <a:ea typeface="MS PGothic" panose="020B0600070205080204" pitchFamily="34" charset="-128"/>
                <a:cs typeface="Arial"/>
              </a:rPr>
              <a:t>resources and updates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49FB9-2DF9-4318-8CAF-829BDB048551}"/>
              </a:ext>
            </a:extLst>
          </p:cNvPr>
          <p:cNvSpPr>
            <a:spLocks noGrp="1"/>
          </p:cNvSpPr>
          <p:nvPr>
            <p:ph type="title"/>
          </p:nvPr>
        </p:nvSpPr>
        <p:spPr/>
        <p:txBody>
          <a:bodyPr>
            <a:normAutofit fontScale="90000"/>
          </a:bodyPr>
          <a:lstStyle/>
          <a:p>
            <a:pPr>
              <a:defRPr/>
            </a:pPr>
            <a:r>
              <a:rPr lang="en-US" dirty="0"/>
              <a:t>   Find Your Words</a:t>
            </a:r>
          </a:p>
        </p:txBody>
      </p:sp>
      <p:pic>
        <p:nvPicPr>
          <p:cNvPr id="321539" name="Picture 5" descr="A picture containing text&#10;&#10;Description automatically generated">
            <a:extLst>
              <a:ext uri="{FF2B5EF4-FFF2-40B4-BE49-F238E27FC236}">
                <a16:creationId xmlns="" xmlns:a16="http://schemas.microsoft.com/office/drawing/2014/main" id="{1A5D51F5-2661-49A2-AF92-66E439A77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41320"/>
            <a:ext cx="91440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EF3A7E9D-C215-4C0B-856A-CAD8700A23E7}"/>
              </a:ext>
            </a:extLst>
          </p:cNvPr>
          <p:cNvSpPr txBox="1"/>
          <p:nvPr/>
        </p:nvSpPr>
        <p:spPr>
          <a:xfrm>
            <a:off x="2236788" y="5889582"/>
            <a:ext cx="5359400" cy="369888"/>
          </a:xfrm>
          <a:prstGeom prst="rect">
            <a:avLst/>
          </a:prstGeom>
          <a:noFill/>
        </p:spPr>
        <p:txBody>
          <a:bodyPr>
            <a:spAutoFit/>
          </a:bodyPr>
          <a:lstStyle/>
          <a:p>
            <a:pPr defTabSz="457200">
              <a:defRPr/>
            </a:pPr>
            <a:r>
              <a:rPr lang="en-US" dirty="0">
                <a:solidFill>
                  <a:srgbClr val="696158"/>
                </a:solidFill>
                <a:latin typeface="Arial"/>
                <a:ea typeface="MS PGothic" panose="020B0600070205080204" pitchFamily="34" charset="-128"/>
                <a:hlinkClick r:id="rId4"/>
              </a:rPr>
              <a:t>Findyourwords.org </a:t>
            </a:r>
            <a:endParaRPr lang="en-US" dirty="0">
              <a:solidFill>
                <a:srgbClr val="696158"/>
              </a:solidFill>
              <a:latin typeface="Arial"/>
              <a:ea typeface="MS PGothic"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0A444B50-E2CF-254A-B0B4-AADC0B16CCD2}"/>
              </a:ext>
            </a:extLst>
          </p:cNvPr>
          <p:cNvGrpSpPr/>
          <p:nvPr/>
        </p:nvGrpSpPr>
        <p:grpSpPr>
          <a:xfrm>
            <a:off x="8365280" y="1357194"/>
            <a:ext cx="2670573" cy="2764252"/>
            <a:chOff x="5641802" y="2267966"/>
            <a:chExt cx="4434119" cy="4590034"/>
          </a:xfrm>
        </p:grpSpPr>
        <p:pic>
          <p:nvPicPr>
            <p:cNvPr id="39" name="Picture 38" descr="Shape, square&#10;&#10;Description automatically generated">
              <a:extLst>
                <a:ext uri="{FF2B5EF4-FFF2-40B4-BE49-F238E27FC236}">
                  <a16:creationId xmlns="" xmlns:a16="http://schemas.microsoft.com/office/drawing/2014/main" id="{39E214D3-22C7-C54A-A64A-3390884471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1802" y="2267966"/>
              <a:ext cx="4434119" cy="4590034"/>
            </a:xfrm>
            <a:prstGeom prst="rect">
              <a:avLst/>
            </a:prstGeom>
          </p:spPr>
        </p:pic>
        <p:pic>
          <p:nvPicPr>
            <p:cNvPr id="41" name="Graphic 40">
              <a:extLst>
                <a:ext uri="{FF2B5EF4-FFF2-40B4-BE49-F238E27FC236}">
                  <a16:creationId xmlns="" xmlns:a16="http://schemas.microsoft.com/office/drawing/2014/main" id="{319EF1DF-6CBA-424C-AEF5-B4323BE86B94}"/>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t="1" b="36453"/>
            <a:stretch/>
          </p:blipFill>
          <p:spPr>
            <a:xfrm>
              <a:off x="5845002" y="2610866"/>
              <a:ext cx="3454400" cy="4247134"/>
            </a:xfrm>
            <a:prstGeom prst="rect">
              <a:avLst/>
            </a:prstGeom>
          </p:spPr>
        </p:pic>
      </p:grpSp>
      <p:pic>
        <p:nvPicPr>
          <p:cNvPr id="23" name="Picture 22">
            <a:extLst>
              <a:ext uri="{FF2B5EF4-FFF2-40B4-BE49-F238E27FC236}">
                <a16:creationId xmlns="" xmlns:a16="http://schemas.microsoft.com/office/drawing/2014/main" id="{9DA5FBDE-0662-2F4A-BE24-6B1E6E00936B}"/>
              </a:ext>
            </a:extLst>
          </p:cNvPr>
          <p:cNvPicPr>
            <a:picLocks noChangeAspect="1"/>
          </p:cNvPicPr>
          <p:nvPr/>
        </p:nvPicPr>
        <p:blipFill rotWithShape="1">
          <a:blip r:embed="rId6" cstate="screen">
            <a:alphaModFix amt="25000"/>
            <a:extLst>
              <a:ext uri="{28A0092B-C50C-407E-A947-70E740481C1C}">
                <a14:useLocalDpi xmlns:a14="http://schemas.microsoft.com/office/drawing/2010/main"/>
              </a:ext>
            </a:extLst>
          </a:blip>
          <a:srcRect/>
          <a:stretch/>
        </p:blipFill>
        <p:spPr>
          <a:xfrm>
            <a:off x="8590188" y="1739808"/>
            <a:ext cx="1856016" cy="2381638"/>
          </a:xfrm>
          <a:custGeom>
            <a:avLst/>
            <a:gdLst>
              <a:gd name="connsiteX0" fmla="*/ 1230656 w 1536167"/>
              <a:gd name="connsiteY0" fmla="*/ 0 h 1971208"/>
              <a:gd name="connsiteX1" fmla="*/ 1391743 w 1536167"/>
              <a:gd name="connsiteY1" fmla="*/ 0 h 1971208"/>
              <a:gd name="connsiteX2" fmla="*/ 1536167 w 1536167"/>
              <a:gd name="connsiteY2" fmla="*/ 145574 h 1971208"/>
              <a:gd name="connsiteX3" fmla="*/ 1526166 w 1536167"/>
              <a:gd name="connsiteY3" fmla="*/ 1971208 h 1971208"/>
              <a:gd name="connsiteX4" fmla="*/ 10001 w 1536167"/>
              <a:gd name="connsiteY4" fmla="*/ 1971208 h 1971208"/>
              <a:gd name="connsiteX5" fmla="*/ 0 w 1536167"/>
              <a:gd name="connsiteY5" fmla="*/ 146974 h 1971208"/>
              <a:gd name="connsiteX6" fmla="*/ 144424 w 1536167"/>
              <a:gd name="connsiteY6" fmla="*/ 1400 h 1971208"/>
              <a:gd name="connsiteX7" fmla="*/ 305234 w 1536167"/>
              <a:gd name="connsiteY7" fmla="*/ 1400 h 1971208"/>
              <a:gd name="connsiteX8" fmla="*/ 305234 w 1536167"/>
              <a:gd name="connsiteY8" fmla="*/ 9798 h 1971208"/>
              <a:gd name="connsiteX9" fmla="*/ 409107 w 1536167"/>
              <a:gd name="connsiteY9" fmla="*/ 113099 h 1971208"/>
              <a:gd name="connsiteX10" fmla="*/ 1128170 w 1536167"/>
              <a:gd name="connsiteY10" fmla="*/ 113099 h 1971208"/>
              <a:gd name="connsiteX11" fmla="*/ 1230656 w 1536167"/>
              <a:gd name="connsiteY11" fmla="*/ 8399 h 197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6167" h="1971208">
                <a:moveTo>
                  <a:pt x="1230656" y="0"/>
                </a:moveTo>
                <a:lnTo>
                  <a:pt x="1391743" y="0"/>
                </a:lnTo>
                <a:cubicBezTo>
                  <a:pt x="1471507" y="0"/>
                  <a:pt x="1536167" y="65175"/>
                  <a:pt x="1536167" y="145574"/>
                </a:cubicBezTo>
                <a:cubicBezTo>
                  <a:pt x="1532833" y="754118"/>
                  <a:pt x="1529499" y="1362664"/>
                  <a:pt x="1526166" y="1971208"/>
                </a:cubicBezTo>
                <a:lnTo>
                  <a:pt x="10001" y="1971208"/>
                </a:lnTo>
                <a:cubicBezTo>
                  <a:pt x="6668" y="1363130"/>
                  <a:pt x="3334" y="755052"/>
                  <a:pt x="0" y="146974"/>
                </a:cubicBezTo>
                <a:cubicBezTo>
                  <a:pt x="0" y="66575"/>
                  <a:pt x="64661" y="1400"/>
                  <a:pt x="144424" y="1400"/>
                </a:cubicBezTo>
                <a:lnTo>
                  <a:pt x="305234" y="1400"/>
                </a:lnTo>
                <a:lnTo>
                  <a:pt x="305234" y="9798"/>
                </a:lnTo>
                <a:cubicBezTo>
                  <a:pt x="306142" y="67012"/>
                  <a:pt x="352338" y="112954"/>
                  <a:pt x="409107" y="113099"/>
                </a:cubicBezTo>
                <a:lnTo>
                  <a:pt x="1128170" y="113099"/>
                </a:lnTo>
                <a:cubicBezTo>
                  <a:pt x="1184867" y="112036"/>
                  <a:pt x="1230364" y="65558"/>
                  <a:pt x="1230656" y="8399"/>
                </a:cubicBezTo>
                <a:close/>
              </a:path>
            </a:pathLst>
          </a:custGeom>
          <a:solidFill>
            <a:srgbClr val="90CEF1">
              <a:alpha val="40000"/>
            </a:srgbClr>
          </a:solidFill>
        </p:spPr>
      </p:pic>
      <p:pic>
        <p:nvPicPr>
          <p:cNvPr id="29" name="Picture 28">
            <a:extLst>
              <a:ext uri="{FF2B5EF4-FFF2-40B4-BE49-F238E27FC236}">
                <a16:creationId xmlns="" xmlns:a16="http://schemas.microsoft.com/office/drawing/2014/main" id="{28E20BD3-4E2A-8C4E-B6DA-0F69DD7F84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97149" y="2097956"/>
            <a:ext cx="506310" cy="506268"/>
          </a:xfrm>
          <a:prstGeom prst="roundRect">
            <a:avLst>
              <a:gd name="adj" fmla="val 22770"/>
            </a:avLst>
          </a:prstGeom>
        </p:spPr>
      </p:pic>
      <p:pic>
        <p:nvPicPr>
          <p:cNvPr id="37" name="Picture 36">
            <a:extLst>
              <a:ext uri="{FF2B5EF4-FFF2-40B4-BE49-F238E27FC236}">
                <a16:creationId xmlns="" xmlns:a16="http://schemas.microsoft.com/office/drawing/2014/main" id="{16EA81E5-D3A4-9441-9556-44FD96C171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1387" y="2097956"/>
            <a:ext cx="506310" cy="506268"/>
          </a:xfrm>
          <a:prstGeom prst="roundRect">
            <a:avLst>
              <a:gd name="adj" fmla="val 24296"/>
            </a:avLst>
          </a:prstGeom>
        </p:spPr>
      </p:pic>
      <p:cxnSp>
        <p:nvCxnSpPr>
          <p:cNvPr id="48" name="Straight Connector 47">
            <a:extLst>
              <a:ext uri="{FF2B5EF4-FFF2-40B4-BE49-F238E27FC236}">
                <a16:creationId xmlns="" xmlns:a16="http://schemas.microsoft.com/office/drawing/2014/main" id="{2F908B75-DDA3-E84F-8C4C-F69012D480AD}"/>
              </a:ext>
            </a:extLst>
          </p:cNvPr>
          <p:cNvCxnSpPr>
            <a:cxnSpLocks/>
          </p:cNvCxnSpPr>
          <p:nvPr/>
        </p:nvCxnSpPr>
        <p:spPr>
          <a:xfrm>
            <a:off x="1093345" y="4121446"/>
            <a:ext cx="10081027" cy="0"/>
          </a:xfrm>
          <a:prstGeom prst="line">
            <a:avLst/>
          </a:prstGeom>
          <a:ln w="25400" cap="rnd">
            <a:solidFill>
              <a:srgbClr val="1A3D70"/>
            </a:solidFill>
            <a:prstDash val="solid"/>
          </a:ln>
        </p:spPr>
        <p:style>
          <a:lnRef idx="1">
            <a:schemeClr val="accent1"/>
          </a:lnRef>
          <a:fillRef idx="0">
            <a:schemeClr val="accent1"/>
          </a:fillRef>
          <a:effectRef idx="0">
            <a:schemeClr val="accent1"/>
          </a:effectRef>
          <a:fontRef idx="minor">
            <a:schemeClr val="tx1"/>
          </a:fontRef>
        </p:style>
      </p:cxnSp>
      <p:sp>
        <p:nvSpPr>
          <p:cNvPr id="2" name="Rectangular Callout 10">
            <a:extLst>
              <a:ext uri="{FF2B5EF4-FFF2-40B4-BE49-F238E27FC236}">
                <a16:creationId xmlns="" xmlns:a16="http://schemas.microsoft.com/office/drawing/2014/main" id="{B00C0E15-2EB3-46F4-BB1B-47B258F3227F}"/>
              </a:ext>
            </a:extLst>
          </p:cNvPr>
          <p:cNvSpPr/>
          <p:nvPr/>
        </p:nvSpPr>
        <p:spPr>
          <a:xfrm>
            <a:off x="6877424" y="3764183"/>
            <a:ext cx="4769091" cy="1987434"/>
          </a:xfrm>
          <a:prstGeom prst="wedgeRectCallout">
            <a:avLst>
              <a:gd name="adj1" fmla="val 33511"/>
              <a:gd name="adj2" fmla="val 59898"/>
            </a:avLst>
          </a:pr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15"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 Placeholder 23">
            <a:extLst>
              <a:ext uri="{FF2B5EF4-FFF2-40B4-BE49-F238E27FC236}">
                <a16:creationId xmlns="" xmlns:a16="http://schemas.microsoft.com/office/drawing/2014/main" id="{631DC555-1C7F-6B4C-9BFA-E327014E45C7}"/>
              </a:ext>
            </a:extLst>
          </p:cNvPr>
          <p:cNvSpPr>
            <a:spLocks noGrp="1"/>
          </p:cNvSpPr>
          <p:nvPr>
            <p:ph type="body" sz="quarter" idx="12"/>
          </p:nvPr>
        </p:nvSpPr>
        <p:spPr>
          <a:xfrm>
            <a:off x="970673" y="228600"/>
            <a:ext cx="10096255" cy="1524000"/>
          </a:xfrm>
        </p:spPr>
        <p:txBody>
          <a:bodyPr lIns="91440" tIns="45720" rIns="91440" bIns="45720" anchor="b"/>
          <a:lstStyle/>
          <a:p>
            <a:r>
              <a:rPr lang="en-US">
                <a:latin typeface="Arial Black"/>
              </a:rPr>
              <a:t>Gearing up for the pandemic’s next challenge: </a:t>
            </a:r>
            <a:r>
              <a:rPr lang="en-US">
                <a:latin typeface="Arial"/>
              </a:rPr>
              <a:t>Meeting members’ mental health needs </a:t>
            </a:r>
          </a:p>
        </p:txBody>
      </p:sp>
      <p:sp>
        <p:nvSpPr>
          <p:cNvPr id="25" name="Content Placeholder 24">
            <a:extLst>
              <a:ext uri="{FF2B5EF4-FFF2-40B4-BE49-F238E27FC236}">
                <a16:creationId xmlns="" xmlns:a16="http://schemas.microsoft.com/office/drawing/2014/main" id="{37CA6C9C-CA01-A34D-9D63-1FDAE75BB776}"/>
              </a:ext>
            </a:extLst>
          </p:cNvPr>
          <p:cNvSpPr>
            <a:spLocks noGrp="1"/>
          </p:cNvSpPr>
          <p:nvPr>
            <p:ph sz="quarter" idx="13"/>
          </p:nvPr>
        </p:nvSpPr>
        <p:spPr>
          <a:xfrm>
            <a:off x="1001385" y="1805039"/>
            <a:ext cx="6018682" cy="629852"/>
          </a:xfrm>
        </p:spPr>
        <p:txBody>
          <a:bodyPr wrap="square" lIns="91440" tIns="45720" rIns="91440" bIns="45720" anchor="t">
            <a:spAutoFit/>
          </a:bodyPr>
          <a:lstStyle/>
          <a:p>
            <a:r>
              <a:rPr lang="en-US">
                <a:latin typeface="Arial"/>
                <a:cs typeface="Arial"/>
              </a:rPr>
              <a:t>During the COVID-19 crisis, we’ve added 2 new, no-cost digital health apps to our portfolio of self-care tools: myStrength</a:t>
            </a:r>
            <a:r>
              <a:rPr lang="en-US" baseline="30000">
                <a:latin typeface="Arial"/>
                <a:cs typeface="Arial"/>
              </a:rPr>
              <a:t>1</a:t>
            </a:r>
            <a:r>
              <a:rPr lang="en-US">
                <a:latin typeface="Arial"/>
                <a:cs typeface="Arial"/>
              </a:rPr>
              <a:t> and Calm. </a:t>
            </a:r>
            <a:endParaRPr lang="en-US"/>
          </a:p>
        </p:txBody>
      </p:sp>
      <p:sp>
        <p:nvSpPr>
          <p:cNvPr id="26" name="Text Placeholder 25">
            <a:extLst>
              <a:ext uri="{FF2B5EF4-FFF2-40B4-BE49-F238E27FC236}">
                <a16:creationId xmlns="" xmlns:a16="http://schemas.microsoft.com/office/drawing/2014/main" id="{781A0294-5CCA-7346-B771-67894D16B27C}"/>
              </a:ext>
            </a:extLst>
          </p:cNvPr>
          <p:cNvSpPr>
            <a:spLocks noGrp="1"/>
          </p:cNvSpPr>
          <p:nvPr>
            <p:ph type="body" sz="quarter" idx="14"/>
          </p:nvPr>
        </p:nvSpPr>
        <p:spPr>
          <a:xfrm>
            <a:off x="997710" y="6263762"/>
            <a:ext cx="7980035" cy="277000"/>
          </a:xfrm>
        </p:spPr>
        <p:txBody>
          <a:bodyPr lIns="91440" tIns="45720" rIns="91440" bIns="45720" anchor="b"/>
          <a:lstStyle/>
          <a:p>
            <a:r>
              <a:rPr lang="en-US">
                <a:latin typeface="Arial"/>
                <a:cs typeface="Arial"/>
              </a:rPr>
              <a:t>1. </a:t>
            </a:r>
            <a:r>
              <a:rPr lang="en-US" b="0" err="1">
                <a:latin typeface="Arial"/>
                <a:cs typeface="Arial"/>
              </a:rPr>
              <a:t>myStrength</a:t>
            </a:r>
            <a:r>
              <a:rPr lang="en-US" b="0" baseline="30000">
                <a:latin typeface="Arial"/>
                <a:cs typeface="Arial"/>
              </a:rPr>
              <a:t>®</a:t>
            </a:r>
            <a:r>
              <a:rPr lang="en-US" b="0">
                <a:latin typeface="Arial"/>
                <a:cs typeface="Arial"/>
              </a:rPr>
              <a:t> is a trademark of </a:t>
            </a:r>
            <a:r>
              <a:rPr lang="en-US" b="0" err="1">
                <a:latin typeface="Arial"/>
                <a:cs typeface="Arial"/>
              </a:rPr>
              <a:t>Livongo</a:t>
            </a:r>
            <a:r>
              <a:rPr lang="en-US" b="0">
                <a:latin typeface="Arial"/>
                <a:cs typeface="Arial"/>
              </a:rPr>
              <a:t> Health, Inc., a wholly owned subsidiary of Teladoc Health, Inc. </a:t>
            </a:r>
            <a:r>
              <a:rPr lang="en-US">
                <a:latin typeface="Arial"/>
                <a:cs typeface="Arial"/>
              </a:rPr>
              <a:t>2. </a:t>
            </a:r>
            <a:r>
              <a:rPr lang="en-US" b="0">
                <a:latin typeface="Arial"/>
                <a:cs typeface="Arial"/>
              </a:rPr>
              <a:t>Mordecai et al., </a:t>
            </a:r>
            <a:r>
              <a:rPr lang="en-US" b="0" i="1">
                <a:latin typeface="Arial"/>
                <a:cs typeface="Arial"/>
              </a:rPr>
              <a:t>NEJM Catalyst, </a:t>
            </a:r>
            <a:r>
              <a:rPr lang="en-US" b="0">
                <a:latin typeface="Arial"/>
                <a:cs typeface="Arial"/>
              </a:rPr>
              <a:t>January 2021. </a:t>
            </a:r>
            <a:r>
              <a:rPr lang="en-US">
                <a:latin typeface="Arial"/>
                <a:cs typeface="Arial"/>
              </a:rPr>
              <a:t>3.</a:t>
            </a:r>
            <a:r>
              <a:rPr lang="en-US" b="0">
                <a:latin typeface="Arial"/>
                <a:cs typeface="Arial"/>
              </a:rPr>
              <a:t> </a:t>
            </a:r>
            <a:r>
              <a:rPr lang="en-US" b="0" err="1">
                <a:latin typeface="Arial"/>
                <a:cs typeface="Arial"/>
              </a:rPr>
              <a:t>Baumel</a:t>
            </a:r>
            <a:r>
              <a:rPr lang="en-US" b="0">
                <a:latin typeface="Arial"/>
                <a:cs typeface="Arial"/>
              </a:rPr>
              <a:t> et al., </a:t>
            </a:r>
            <a:r>
              <a:rPr lang="en-US" b="0" i="1">
                <a:latin typeface="Arial"/>
                <a:cs typeface="Arial"/>
              </a:rPr>
              <a:t>Journal of Medical Internet Research, </a:t>
            </a:r>
            <a:r>
              <a:rPr lang="en-US" b="0">
                <a:latin typeface="Arial"/>
                <a:cs typeface="Arial"/>
              </a:rPr>
              <a:t>September 21, 2019. </a:t>
            </a:r>
            <a:r>
              <a:rPr lang="en-US">
                <a:latin typeface="Arial"/>
                <a:cs typeface="Arial"/>
              </a:rPr>
              <a:t>4</a:t>
            </a:r>
            <a:r>
              <a:rPr lang="en-US">
                <a:solidFill>
                  <a:srgbClr val="003C71"/>
                </a:solidFill>
                <a:latin typeface="Arial"/>
                <a:cs typeface="Arial"/>
              </a:rPr>
              <a:t>. </a:t>
            </a:r>
            <a:r>
              <a:rPr lang="en-US" b="0">
                <a:latin typeface="Arial"/>
                <a:cs typeface="Arial"/>
              </a:rPr>
              <a:t>See note 2. </a:t>
            </a:r>
            <a:r>
              <a:rPr lang="en-US">
                <a:latin typeface="Arial"/>
                <a:cs typeface="Arial"/>
              </a:rPr>
              <a:t>5. </a:t>
            </a:r>
            <a:r>
              <a:rPr lang="en-US" b="0">
                <a:latin typeface="Arial"/>
                <a:cs typeface="Arial"/>
              </a:rPr>
              <a:t>Simon et al., </a:t>
            </a:r>
            <a:r>
              <a:rPr lang="en-US" b="0" i="1">
                <a:latin typeface="Arial"/>
                <a:cs typeface="Arial"/>
              </a:rPr>
              <a:t>JAMA</a:t>
            </a:r>
            <a:r>
              <a:rPr lang="en-US" b="0">
                <a:latin typeface="Arial"/>
                <a:cs typeface="Arial"/>
              </a:rPr>
              <a:t>, October 12, 2020. </a:t>
            </a:r>
            <a:endParaRPr lang="en-US" i="1"/>
          </a:p>
        </p:txBody>
      </p:sp>
      <p:sp>
        <p:nvSpPr>
          <p:cNvPr id="33" name="Text Placeholder 27">
            <a:extLst>
              <a:ext uri="{FF2B5EF4-FFF2-40B4-BE49-F238E27FC236}">
                <a16:creationId xmlns="" xmlns:a16="http://schemas.microsoft.com/office/drawing/2014/main" id="{7DCC17E6-420C-B843-B938-07F5C07F3C1F}"/>
              </a:ext>
            </a:extLst>
          </p:cNvPr>
          <p:cNvSpPr txBox="1">
            <a:spLocks/>
          </p:cNvSpPr>
          <p:nvPr/>
        </p:nvSpPr>
        <p:spPr>
          <a:xfrm>
            <a:off x="1001385" y="4349267"/>
            <a:ext cx="2235374" cy="1041311"/>
          </a:xfrm>
          <a:prstGeom prst="rect">
            <a:avLst/>
          </a:prstGeom>
        </p:spPr>
        <p:txBody>
          <a:bodyPr wrap="square" lIns="91440" tIns="45720" rIns="91440" bIns="45720" anchor="t">
            <a:spAutoFit/>
          </a:bodyPr>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b="1">
                <a:latin typeface="Arial Black"/>
                <a:cs typeface="Arial Black" panose="020B0604020202020204" pitchFamily="34" charset="0"/>
              </a:rPr>
              <a:t>Mental health apps generally have poor user retention,</a:t>
            </a:r>
          </a:p>
          <a:p>
            <a:pPr>
              <a:spcBef>
                <a:spcPts val="200"/>
              </a:spcBef>
            </a:pPr>
            <a:r>
              <a:rPr lang="en-US">
                <a:latin typeface="Arial"/>
                <a:cs typeface="Arial"/>
              </a:rPr>
              <a:t>with a median 30-day retention rate of </a:t>
            </a:r>
            <a:r>
              <a:rPr lang="en-US" b="1">
                <a:latin typeface="Arial"/>
                <a:cs typeface="Arial"/>
              </a:rPr>
              <a:t>3.3%</a:t>
            </a:r>
            <a:r>
              <a:rPr lang="en-US">
                <a:latin typeface="Arial"/>
                <a:cs typeface="Arial"/>
              </a:rPr>
              <a:t>.</a:t>
            </a:r>
            <a:r>
              <a:rPr lang="en-US" baseline="30000">
                <a:latin typeface="Arial"/>
                <a:cs typeface="Arial"/>
              </a:rPr>
              <a:t>3</a:t>
            </a:r>
          </a:p>
        </p:txBody>
      </p:sp>
      <p:sp>
        <p:nvSpPr>
          <p:cNvPr id="35" name="Rectangle 34">
            <a:extLst>
              <a:ext uri="{FF2B5EF4-FFF2-40B4-BE49-F238E27FC236}">
                <a16:creationId xmlns="" xmlns:a16="http://schemas.microsoft.com/office/drawing/2014/main" id="{4E11FDCF-C171-EF4A-ADCB-BCD5EAFF2F4E}"/>
              </a:ext>
            </a:extLst>
          </p:cNvPr>
          <p:cNvSpPr/>
          <p:nvPr/>
        </p:nvSpPr>
        <p:spPr>
          <a:xfrm>
            <a:off x="5308583" y="5131799"/>
            <a:ext cx="184731" cy="276999"/>
          </a:xfrm>
          <a:prstGeom prst="rect">
            <a:avLst/>
          </a:prstGeom>
        </p:spPr>
        <p:txBody>
          <a:bodyPr wrap="none" lIns="91440" tIns="45720" rIns="91440" bIns="45720" anchor="t">
            <a:spAutoFit/>
          </a:bodyPr>
          <a:lstStyle/>
          <a:p>
            <a:endParaRPr lang="en-US" sz="1200">
              <a:solidFill>
                <a:srgbClr val="1A3D70"/>
              </a:solidFill>
              <a:latin typeface="Arial" panose="020B0604020202020204" pitchFamily="34" charset="0"/>
              <a:cs typeface="Arial" panose="020B0604020202020204" pitchFamily="34" charset="0"/>
            </a:endParaRPr>
          </a:p>
        </p:txBody>
      </p:sp>
      <p:sp>
        <p:nvSpPr>
          <p:cNvPr id="36" name="Text Placeholder 27">
            <a:extLst>
              <a:ext uri="{FF2B5EF4-FFF2-40B4-BE49-F238E27FC236}">
                <a16:creationId xmlns="" xmlns:a16="http://schemas.microsoft.com/office/drawing/2014/main" id="{085772DD-D66E-AB48-87BF-FE73A95679C1}"/>
              </a:ext>
            </a:extLst>
          </p:cNvPr>
          <p:cNvSpPr txBox="1">
            <a:spLocks/>
          </p:cNvSpPr>
          <p:nvPr/>
        </p:nvSpPr>
        <p:spPr>
          <a:xfrm>
            <a:off x="4699099" y="4744247"/>
            <a:ext cx="1647783" cy="646331"/>
          </a:xfrm>
          <a:prstGeom prst="rect">
            <a:avLst/>
          </a:prstGeom>
        </p:spPr>
        <p:txBody>
          <a:bodyPr wrap="square">
            <a:spAutoFit/>
          </a:bodyPr>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of members remain engaged with the apps</a:t>
            </a:r>
            <a:r>
              <a:rPr lang="en-US">
                <a:solidFill>
                  <a:srgbClr val="1A3D70"/>
                </a:solidFill>
              </a:rPr>
              <a:t> after </a:t>
            </a:r>
            <a:r>
              <a:rPr lang="en-US" b="1">
                <a:solidFill>
                  <a:srgbClr val="1A3D70"/>
                </a:solidFill>
              </a:rPr>
              <a:t>3 </a:t>
            </a:r>
            <a:r>
              <a:rPr lang="en-US">
                <a:solidFill>
                  <a:srgbClr val="1A3D70"/>
                </a:solidFill>
              </a:rPr>
              <a:t>months.</a:t>
            </a:r>
            <a:r>
              <a:rPr lang="en-US" baseline="30000">
                <a:solidFill>
                  <a:srgbClr val="1A3D70"/>
                </a:solidFill>
              </a:rPr>
              <a:t>4</a:t>
            </a:r>
            <a:endParaRPr lang="en-US" baseline="30000"/>
          </a:p>
        </p:txBody>
      </p:sp>
      <p:sp>
        <p:nvSpPr>
          <p:cNvPr id="38" name="Text Placeholder 27">
            <a:extLst>
              <a:ext uri="{FF2B5EF4-FFF2-40B4-BE49-F238E27FC236}">
                <a16:creationId xmlns="" xmlns:a16="http://schemas.microsoft.com/office/drawing/2014/main" id="{8D211A2E-2E8E-7E43-9716-260255C5EE77}"/>
              </a:ext>
            </a:extLst>
          </p:cNvPr>
          <p:cNvSpPr txBox="1">
            <a:spLocks/>
          </p:cNvSpPr>
          <p:nvPr/>
        </p:nvSpPr>
        <p:spPr>
          <a:xfrm>
            <a:off x="3243876" y="4665355"/>
            <a:ext cx="2004063" cy="861774"/>
          </a:xfrm>
          <a:prstGeom prst="rect">
            <a:avLst/>
          </a:prstGeom>
        </p:spPr>
        <p:txBody>
          <a:bodyPr wrap="square">
            <a:spAutoFit/>
          </a:bodyPr>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b="1">
                <a:latin typeface="Arial Black" panose="020B0604020202020204" pitchFamily="34" charset="0"/>
                <a:cs typeface="Arial Black" panose="020B0604020202020204" pitchFamily="34" charset="0"/>
              </a:rPr>
              <a:t>62</a:t>
            </a:r>
            <a:r>
              <a:rPr lang="en-US" sz="5000" b="1" baseline="30000">
                <a:latin typeface="Arial Black" panose="020B0604020202020204" pitchFamily="34" charset="0"/>
                <a:cs typeface="Arial Black" panose="020B0604020202020204" pitchFamily="34" charset="0"/>
              </a:rPr>
              <a:t>%</a:t>
            </a:r>
          </a:p>
        </p:txBody>
      </p:sp>
      <p:sp>
        <p:nvSpPr>
          <p:cNvPr id="40" name="Rectangle 39">
            <a:extLst>
              <a:ext uri="{FF2B5EF4-FFF2-40B4-BE49-F238E27FC236}">
                <a16:creationId xmlns="" xmlns:a16="http://schemas.microsoft.com/office/drawing/2014/main" id="{2D27E2D1-62CA-2B46-83B3-4DCEF6994DFF}"/>
              </a:ext>
            </a:extLst>
          </p:cNvPr>
          <p:cNvSpPr/>
          <p:nvPr/>
        </p:nvSpPr>
        <p:spPr>
          <a:xfrm>
            <a:off x="4407570" y="5094435"/>
            <a:ext cx="184731" cy="553998"/>
          </a:xfrm>
          <a:prstGeom prst="rect">
            <a:avLst/>
          </a:prstGeom>
        </p:spPr>
        <p:txBody>
          <a:bodyPr wrap="none" lIns="91440" tIns="45720" rIns="91440" bIns="45720" anchor="t">
            <a:spAutoFit/>
          </a:bodyPr>
          <a:lstStyle/>
          <a:p>
            <a:endParaRPr lang="en-US" sz="3000" b="1">
              <a:solidFill>
                <a:srgbClr val="1A3D70"/>
              </a:solidFill>
              <a:latin typeface="Arial"/>
              <a:cs typeface="Arial"/>
            </a:endParaRPr>
          </a:p>
        </p:txBody>
      </p:sp>
      <p:sp>
        <p:nvSpPr>
          <p:cNvPr id="51" name="Rectangle 50">
            <a:extLst>
              <a:ext uri="{FF2B5EF4-FFF2-40B4-BE49-F238E27FC236}">
                <a16:creationId xmlns="" xmlns:a16="http://schemas.microsoft.com/office/drawing/2014/main" id="{A47A041F-D0A5-8140-A3C8-487998962D1B}"/>
              </a:ext>
            </a:extLst>
          </p:cNvPr>
          <p:cNvSpPr/>
          <p:nvPr/>
        </p:nvSpPr>
        <p:spPr>
          <a:xfrm>
            <a:off x="1001385" y="2982662"/>
            <a:ext cx="4962178" cy="292388"/>
          </a:xfrm>
          <a:prstGeom prst="rect">
            <a:avLst/>
          </a:prstGeom>
        </p:spPr>
        <p:txBody>
          <a:bodyPr wrap="square">
            <a:spAutoFit/>
          </a:bodyPr>
          <a:lstStyle/>
          <a:p>
            <a:r>
              <a:rPr lang="en-US" sz="1300" b="1">
                <a:solidFill>
                  <a:srgbClr val="1A3D70"/>
                </a:solidFill>
                <a:latin typeface="Arial Black" panose="020B0604020202020204" pitchFamily="34" charset="0"/>
                <a:cs typeface="Arial Black" panose="020B0604020202020204" pitchFamily="34" charset="0"/>
              </a:rPr>
              <a:t>Using apps effectively for clinical treatment</a:t>
            </a:r>
          </a:p>
        </p:txBody>
      </p:sp>
      <p:sp>
        <p:nvSpPr>
          <p:cNvPr id="52" name="object 21">
            <a:extLst>
              <a:ext uri="{FF2B5EF4-FFF2-40B4-BE49-F238E27FC236}">
                <a16:creationId xmlns="" xmlns:a16="http://schemas.microsoft.com/office/drawing/2014/main" id="{2C278755-609B-B443-8A01-91959D4F3451}"/>
              </a:ext>
            </a:extLst>
          </p:cNvPr>
          <p:cNvSpPr txBox="1"/>
          <p:nvPr/>
        </p:nvSpPr>
        <p:spPr>
          <a:xfrm>
            <a:off x="1093345" y="3281377"/>
            <a:ext cx="5282112" cy="614635"/>
          </a:xfrm>
          <a:prstGeom prst="rect">
            <a:avLst/>
          </a:prstGeom>
        </p:spPr>
        <p:txBody>
          <a:bodyPr vert="horz" wrap="square" lIns="0" tIns="48260" rIns="0" bIns="0" rtlCol="0" anchor="t">
            <a:spAutoFit/>
          </a:bodyPr>
          <a:lstStyle/>
          <a:p>
            <a:pPr>
              <a:spcBef>
                <a:spcPts val="500"/>
              </a:spcBef>
            </a:pPr>
            <a:r>
              <a:rPr lang="en-US" sz="1200">
                <a:solidFill>
                  <a:srgbClr val="1A3D70"/>
                </a:solidFill>
                <a:latin typeface="Arial"/>
                <a:cs typeface="Arial"/>
              </a:rPr>
              <a:t>Because we provide both care and coverage, we can also train clinicians to refer patients to prescription-only mental health apps for clinical care. By May 2020, our clinicians had referred </a:t>
            </a:r>
            <a:r>
              <a:rPr lang="en-US" sz="1200" b="1">
                <a:solidFill>
                  <a:srgbClr val="1A3D70"/>
                </a:solidFill>
                <a:latin typeface="Arial"/>
                <a:cs typeface="Arial"/>
              </a:rPr>
              <a:t>44K+ patients to mental health apps.</a:t>
            </a:r>
            <a:r>
              <a:rPr lang="en-US" sz="1200" b="1" baseline="30000">
                <a:solidFill>
                  <a:srgbClr val="1A3D70"/>
                </a:solidFill>
                <a:latin typeface="Arial"/>
                <a:cs typeface="Arial"/>
              </a:rPr>
              <a:t>2</a:t>
            </a:r>
          </a:p>
        </p:txBody>
      </p:sp>
      <p:sp>
        <p:nvSpPr>
          <p:cNvPr id="30" name="Text Placeholder 27">
            <a:extLst>
              <a:ext uri="{FF2B5EF4-FFF2-40B4-BE49-F238E27FC236}">
                <a16:creationId xmlns="" xmlns:a16="http://schemas.microsoft.com/office/drawing/2014/main" id="{D8C16E6A-D869-4ECF-9FAF-4A1EDB085B34}"/>
              </a:ext>
            </a:extLst>
          </p:cNvPr>
          <p:cNvSpPr txBox="1">
            <a:spLocks/>
          </p:cNvSpPr>
          <p:nvPr/>
        </p:nvSpPr>
        <p:spPr>
          <a:xfrm>
            <a:off x="3236759" y="4386629"/>
            <a:ext cx="6413799" cy="276999"/>
          </a:xfrm>
          <a:prstGeom prst="rect">
            <a:avLst/>
          </a:prstGeom>
        </p:spPr>
        <p:txBody>
          <a:bodyPr wrap="square">
            <a:spAutoFit/>
          </a:bodyPr>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Arial Black" panose="020B0604020202020204" pitchFamily="34" charset="0"/>
                <a:cs typeface="Arial Black" panose="020B0604020202020204" pitchFamily="34" charset="0"/>
              </a:rPr>
              <a:t>At Kaiser Permanente, referrals work:</a:t>
            </a:r>
          </a:p>
        </p:txBody>
      </p:sp>
      <p:sp>
        <p:nvSpPr>
          <p:cNvPr id="3" name="Rectangle 2">
            <a:extLst>
              <a:ext uri="{FF2B5EF4-FFF2-40B4-BE49-F238E27FC236}">
                <a16:creationId xmlns="" xmlns:a16="http://schemas.microsoft.com/office/drawing/2014/main" id="{E40C6B2B-5A7E-4D3B-B5F7-EC81DD710B2B}"/>
              </a:ext>
            </a:extLst>
          </p:cNvPr>
          <p:cNvSpPr/>
          <p:nvPr/>
        </p:nvSpPr>
        <p:spPr>
          <a:xfrm>
            <a:off x="7254336" y="4210412"/>
            <a:ext cx="4198314" cy="1323439"/>
          </a:xfrm>
          <a:prstGeom prst="rect">
            <a:avLst/>
          </a:prstGeom>
        </p:spPr>
        <p:txBody>
          <a:bodyPr wrap="square" lIns="91440" tIns="45720" rIns="91440" bIns="45720" anchor="t">
            <a:spAutoFit/>
          </a:bodyPr>
          <a:lstStyle/>
          <a:p>
            <a:pPr>
              <a:defRPr/>
            </a:pPr>
            <a:r>
              <a:rPr lang="en-US" sz="1500" i="1">
                <a:solidFill>
                  <a:srgbClr val="003B70"/>
                </a:solidFill>
                <a:latin typeface="Arial"/>
                <a:cs typeface="Arial"/>
              </a:rPr>
              <a:t>“</a:t>
            </a:r>
            <a:r>
              <a:rPr lang="en-US" sz="1500" i="1">
                <a:solidFill>
                  <a:srgbClr val="1A3D70"/>
                </a:solidFill>
                <a:latin typeface="Arial"/>
                <a:cs typeface="Arial"/>
              </a:rPr>
              <a:t>The stress and social disruption caused </a:t>
            </a:r>
            <a:br>
              <a:rPr lang="en-US" sz="1500" i="1">
                <a:solidFill>
                  <a:srgbClr val="1A3D70"/>
                </a:solidFill>
                <a:latin typeface="Arial"/>
                <a:cs typeface="Arial"/>
              </a:rPr>
            </a:br>
            <a:r>
              <a:rPr lang="en-US" sz="1500" i="1">
                <a:solidFill>
                  <a:srgbClr val="1A3D70"/>
                </a:solidFill>
                <a:latin typeface="Arial"/>
                <a:cs typeface="Arial"/>
              </a:rPr>
              <a:t>by the pandemic has heightened depression </a:t>
            </a:r>
            <a:r>
              <a:rPr kumimoji="0" lang="en-US" sz="1500" b="0" i="1" u="none" strike="noStrike" kern="1200" cap="none" spc="0" normalizeH="0" baseline="0" noProof="0">
                <a:ln>
                  <a:noFill/>
                </a:ln>
                <a:solidFill>
                  <a:srgbClr val="1A3D70"/>
                </a:solidFill>
                <a:effectLst/>
                <a:uLnTx/>
                <a:uFillTx/>
                <a:latin typeface="Arial"/>
                <a:cs typeface="Arial"/>
              </a:rPr>
              <a:t>and </a:t>
            </a:r>
            <a:r>
              <a:rPr lang="en-US" sz="1500" i="1">
                <a:solidFill>
                  <a:srgbClr val="1A3D70"/>
                </a:solidFill>
                <a:latin typeface="Arial"/>
                <a:cs typeface="Arial"/>
              </a:rPr>
              <a:t>anxiety globally ... How will the U.S. </a:t>
            </a:r>
            <a:br>
              <a:rPr lang="en-US" sz="1500" i="1">
                <a:solidFill>
                  <a:srgbClr val="1A3D70"/>
                </a:solidFill>
                <a:latin typeface="Arial"/>
                <a:cs typeface="Arial"/>
              </a:rPr>
            </a:br>
            <a:r>
              <a:rPr lang="en-US" sz="1500" i="1">
                <a:solidFill>
                  <a:srgbClr val="1A3D70"/>
                </a:solidFill>
                <a:latin typeface="Arial"/>
                <a:cs typeface="Arial"/>
              </a:rPr>
              <a:t>manage this imminent mental health wave?</a:t>
            </a:r>
            <a:r>
              <a:rPr lang="en-US" sz="1500" i="1">
                <a:solidFill>
                  <a:srgbClr val="003B70"/>
                </a:solidFill>
                <a:latin typeface="Arial"/>
                <a:cs typeface="Arial"/>
              </a:rPr>
              <a:t>”     </a:t>
            </a:r>
            <a:endParaRPr lang="en-US" sz="1200" baseline="30000">
              <a:solidFill>
                <a:srgbClr val="003B70"/>
              </a:solidFill>
              <a:latin typeface="Arial" panose="020B0604020202020204" pitchFamily="34" charset="0"/>
              <a:cs typeface="Arial" panose="020B0604020202020204" pitchFamily="34" charset="0"/>
            </a:endParaRPr>
          </a:p>
          <a:p>
            <a:pPr>
              <a:defRPr/>
            </a:pPr>
            <a:endParaRPr kumimoji="0" lang="en-US" sz="1200" b="0" i="0" u="none" strike="noStrike" kern="1200" cap="none" spc="0" normalizeH="0" baseline="30000" noProof="0">
              <a:ln>
                <a:noFill/>
              </a:ln>
              <a:solidFill>
                <a:srgbClr val="003B70"/>
              </a:solidFill>
              <a:effectLst/>
              <a:uLnTx/>
              <a:uFillTx/>
              <a:latin typeface="Arial" panose="020B0604020202020204" pitchFamily="34" charset="0"/>
              <a:cs typeface="Arial" panose="020B0604020202020204" pitchFamily="34" charset="0"/>
            </a:endParaRPr>
          </a:p>
          <a:p>
            <a:pPr>
              <a:defRPr/>
            </a:pPr>
            <a:r>
              <a:rPr lang="en-US" sz="1200" baseline="30000">
                <a:solidFill>
                  <a:srgbClr val="003B70"/>
                </a:solidFill>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srgbClr val="003B70"/>
                </a:solidFill>
                <a:effectLst/>
                <a:uLnTx/>
                <a:uFillTx/>
                <a:latin typeface="Arial"/>
                <a:cs typeface="Arial"/>
              </a:rPr>
              <a:t>—</a:t>
            </a:r>
            <a:r>
              <a:rPr lang="en-US" sz="1200">
                <a:solidFill>
                  <a:srgbClr val="003B70"/>
                </a:solidFill>
                <a:latin typeface="Arial"/>
                <a:cs typeface="Arial"/>
              </a:rPr>
              <a:t> JAMA</a:t>
            </a:r>
            <a:r>
              <a:rPr lang="en-US" sz="1200" baseline="30000">
                <a:solidFill>
                  <a:srgbClr val="003B70"/>
                </a:solidFill>
                <a:latin typeface="Arial"/>
                <a:cs typeface="Arial"/>
              </a:rPr>
              <a:t>5</a:t>
            </a:r>
            <a:endParaRPr lang="en-US" sz="1200" b="0" i="0" u="none" strike="noStrike" kern="1200" cap="none" spc="0" normalizeH="0" baseline="30000" noProof="0">
              <a:ln>
                <a:noFill/>
              </a:ln>
              <a:solidFill>
                <a:srgbClr val="003B70"/>
              </a:solidFill>
              <a:effectLst/>
              <a:uLnTx/>
              <a:uFillTx/>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 xmlns:a16="http://schemas.microsoft.com/office/drawing/2014/main" id="{43BB7232-62A6-4847-BD8B-38752E239259}"/>
              </a:ext>
            </a:extLst>
          </p:cNvPr>
          <p:cNvCxnSpPr>
            <a:cxnSpLocks/>
          </p:cNvCxnSpPr>
          <p:nvPr/>
        </p:nvCxnSpPr>
        <p:spPr>
          <a:xfrm flipV="1">
            <a:off x="3049590" y="4403328"/>
            <a:ext cx="0" cy="952525"/>
          </a:xfrm>
          <a:prstGeom prst="line">
            <a:avLst/>
          </a:prstGeom>
          <a:ln w="25400" cap="rnd">
            <a:solidFill>
              <a:srgbClr val="80C8E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081191"/>
      </p:ext>
    </p:extLst>
  </p:cSld>
  <p:clrMapOvr>
    <a:masterClrMapping/>
  </p:clrMapOvr>
</p:sld>
</file>

<file path=ppt/theme/theme1.xml><?xml version="1.0" encoding="utf-8"?>
<a:theme xmlns:a="http://schemas.openxmlformats.org/drawingml/2006/main" name="B2B 2018">
  <a:themeElements>
    <a:clrScheme name="Custom 13">
      <a:dk1>
        <a:srgbClr val="303030"/>
      </a:dk1>
      <a:lt1>
        <a:srgbClr val="FFFFFF"/>
      </a:lt1>
      <a:dk2>
        <a:srgbClr val="003C71"/>
      </a:dk2>
      <a:lt2>
        <a:srgbClr val="696158"/>
      </a:lt2>
      <a:accent1>
        <a:srgbClr val="008578"/>
      </a:accent1>
      <a:accent2>
        <a:srgbClr val="658D1B"/>
      </a:accent2>
      <a:accent3>
        <a:srgbClr val="7C2855"/>
      </a:accent3>
      <a:accent4>
        <a:srgbClr val="006BA6"/>
      </a:accent4>
      <a:accent5>
        <a:srgbClr val="EA7600"/>
      </a:accent5>
      <a:accent6>
        <a:srgbClr val="71C5E8"/>
      </a:accent6>
      <a:hlink>
        <a:srgbClr val="006BA6"/>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solidFill>
              <a:schemeClr val="tx1">
                <a:lumMod val="75000"/>
                <a:lumOff val="25000"/>
              </a:schemeClr>
            </a:solidFill>
            <a:latin typeface="+mj-lt"/>
          </a:defRPr>
        </a:defPPr>
      </a:lstStyle>
    </a:txDef>
  </a:objectDefaults>
  <a:extraClrSchemeLst/>
  <a:extLst>
    <a:ext uri="{05A4C25C-085E-4340-85A3-A5531E510DB2}">
      <thm15:themeFamily xmlns:thm15="http://schemas.microsoft.com/office/thememl/2012/main" name="B2B 2018" id="{6A3421CA-D2DA-4FAD-8501-67C714C44AFF}" vid="{D237D3C9-C41E-4A1A-807A-CEA31E3E63F7}"/>
    </a:ext>
  </a:extLst>
</a:theme>
</file>

<file path=ppt/theme/theme10.xml><?xml version="1.0" encoding="utf-8"?>
<a:theme xmlns:a="http://schemas.openxmlformats.org/drawingml/2006/main" name="1_B2B 2018">
  <a:themeElements>
    <a:clrScheme name="Custom 13">
      <a:dk1>
        <a:srgbClr val="303030"/>
      </a:dk1>
      <a:lt1>
        <a:srgbClr val="FFFFFF"/>
      </a:lt1>
      <a:dk2>
        <a:srgbClr val="003C71"/>
      </a:dk2>
      <a:lt2>
        <a:srgbClr val="696158"/>
      </a:lt2>
      <a:accent1>
        <a:srgbClr val="008578"/>
      </a:accent1>
      <a:accent2>
        <a:srgbClr val="658D1B"/>
      </a:accent2>
      <a:accent3>
        <a:srgbClr val="7C2855"/>
      </a:accent3>
      <a:accent4>
        <a:srgbClr val="006BA6"/>
      </a:accent4>
      <a:accent5>
        <a:srgbClr val="EA7600"/>
      </a:accent5>
      <a:accent6>
        <a:srgbClr val="71C5E8"/>
      </a:accent6>
      <a:hlink>
        <a:srgbClr val="006BA6"/>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solidFill>
              <a:schemeClr val="tx1">
                <a:lumMod val="75000"/>
                <a:lumOff val="25000"/>
              </a:schemeClr>
            </a:solidFill>
            <a:latin typeface="+mj-lt"/>
          </a:defRPr>
        </a:defPPr>
      </a:lstStyle>
    </a:txDef>
  </a:objectDefaults>
  <a:extraClrSchemeLst/>
  <a:extLst>
    <a:ext uri="{05A4C25C-085E-4340-85A3-A5531E510DB2}">
      <thm15:themeFamily xmlns:thm15="http://schemas.microsoft.com/office/thememl/2012/main" name="B2B 2018" id="{6A3421CA-D2DA-4FAD-8501-67C714C44AFF}" vid="{D237D3C9-C41E-4A1A-807A-CEA31E3E63F7}"/>
    </a:ext>
  </a:extLst>
</a:theme>
</file>

<file path=ppt/theme/theme11.xml><?xml version="1.0" encoding="utf-8"?>
<a:theme xmlns:a="http://schemas.openxmlformats.org/drawingml/2006/main" name="Title - Photo">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9 B2B">
  <a:themeElements>
    <a:clrScheme name="Custom 4">
      <a:dk1>
        <a:srgbClr val="303030"/>
      </a:dk1>
      <a:lt1>
        <a:srgbClr val="FFFFFF"/>
      </a:lt1>
      <a:dk2>
        <a:srgbClr val="003C71"/>
      </a:dk2>
      <a:lt2>
        <a:srgbClr val="696158"/>
      </a:lt2>
      <a:accent1>
        <a:srgbClr val="008578"/>
      </a:accent1>
      <a:accent2>
        <a:srgbClr val="658D1B"/>
      </a:accent2>
      <a:accent3>
        <a:srgbClr val="7C2855"/>
      </a:accent3>
      <a:accent4>
        <a:srgbClr val="006BA6"/>
      </a:accent4>
      <a:accent5>
        <a:srgbClr val="EA7600"/>
      </a:accent5>
      <a:accent6>
        <a:srgbClr val="71C5E8"/>
      </a:accent6>
      <a:hlink>
        <a:srgbClr val="006BA6"/>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bg2"/>
            </a:solidFill>
            <a:latin typeface="+mj-lt"/>
          </a:defRPr>
        </a:defPPr>
      </a:lstStyle>
    </a:txDef>
  </a:objectDefaults>
  <a:extraClrSchemeLst/>
  <a:extLst>
    <a:ext uri="{05A4C25C-085E-4340-85A3-A5531E510DB2}">
      <thm15:themeFamily xmlns:thm15="http://schemas.microsoft.com/office/thememl/2012/main" name="2019 B2B" id="{1F564986-3948-424A-AD16-46306C7AB3CC}" vid="{151B5ACD-1966-46EC-9983-9B45EA8AA723}"/>
    </a:ext>
  </a:extLst>
</a:theme>
</file>

<file path=ppt/theme/theme3.xml><?xml version="1.0" encoding="utf-8"?>
<a:theme xmlns:a="http://schemas.openxmlformats.org/drawingml/2006/main" name="CAR reports 2018">
  <a:themeElements>
    <a:clrScheme name="BW_VALUE SUMMARY_2">
      <a:dk1>
        <a:sysClr val="windowText" lastClr="000000"/>
      </a:dk1>
      <a:lt1>
        <a:sysClr val="window" lastClr="FFFFFF"/>
      </a:lt1>
      <a:dk2>
        <a:srgbClr val="1F497D"/>
      </a:dk2>
      <a:lt2>
        <a:srgbClr val="EEECE1"/>
      </a:lt2>
      <a:accent1>
        <a:srgbClr val="ED8E2E"/>
      </a:accent1>
      <a:accent2>
        <a:srgbClr val="FBB741"/>
      </a:accent2>
      <a:accent3>
        <a:srgbClr val="0B78B2"/>
      </a:accent3>
      <a:accent4>
        <a:srgbClr val="827566"/>
      </a:accent4>
      <a:accent5>
        <a:srgbClr val="998C7C"/>
      </a:accent5>
      <a:accent6>
        <a:srgbClr val="94DAF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82756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CAR reports 2018" id="{2C1E0867-BA6C-4307-8F58-9A72502BC92B}" vid="{F0D2F4CA-B927-4FC9-94E0-BF31B7527188}"/>
    </a:ext>
  </a:extLst>
</a:theme>
</file>

<file path=ppt/theme/theme4.xml><?xml version="1.0" encoding="utf-8"?>
<a:theme xmlns:a="http://schemas.openxmlformats.org/drawingml/2006/main" name="1_CAR 2016 updated">
  <a:themeElements>
    <a:clrScheme name="BW_VALUE SUMMARY_2">
      <a:dk1>
        <a:sysClr val="windowText" lastClr="000000"/>
      </a:dk1>
      <a:lt1>
        <a:sysClr val="window" lastClr="FFFFFF"/>
      </a:lt1>
      <a:dk2>
        <a:srgbClr val="1F497D"/>
      </a:dk2>
      <a:lt2>
        <a:srgbClr val="EEECE1"/>
      </a:lt2>
      <a:accent1>
        <a:srgbClr val="ED8E2E"/>
      </a:accent1>
      <a:accent2>
        <a:srgbClr val="FBB741"/>
      </a:accent2>
      <a:accent3>
        <a:srgbClr val="0B78B2"/>
      </a:accent3>
      <a:accent4>
        <a:srgbClr val="827566"/>
      </a:accent4>
      <a:accent5>
        <a:srgbClr val="998C7C"/>
      </a:accent5>
      <a:accent6>
        <a:srgbClr val="94DAF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82756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CAR 2016 updated" id="{93BBF010-CE5F-4FBD-BFCB-E879A929AA24}" vid="{E5EA5BDB-4521-4594-9629-58B7A89289BA}"/>
    </a:ext>
  </a:extLst>
</a:theme>
</file>

<file path=ppt/theme/theme5.xml><?xml version="1.0" encoding="utf-8"?>
<a:theme xmlns:a="http://schemas.openxmlformats.org/drawingml/2006/main" name="CAR 2015-16">
  <a:themeElements>
    <a:clrScheme name="BW_VALUE SUMMARY_2">
      <a:dk1>
        <a:sysClr val="windowText" lastClr="000000"/>
      </a:dk1>
      <a:lt1>
        <a:sysClr val="window" lastClr="FFFFFF"/>
      </a:lt1>
      <a:dk2>
        <a:srgbClr val="1F497D"/>
      </a:dk2>
      <a:lt2>
        <a:srgbClr val="EEECE1"/>
      </a:lt2>
      <a:accent1>
        <a:srgbClr val="ED8E2E"/>
      </a:accent1>
      <a:accent2>
        <a:srgbClr val="FBB741"/>
      </a:accent2>
      <a:accent3>
        <a:srgbClr val="0B78B2"/>
      </a:accent3>
      <a:accent4>
        <a:srgbClr val="827566"/>
      </a:accent4>
      <a:accent5>
        <a:srgbClr val="998C7C"/>
      </a:accent5>
      <a:accent6>
        <a:srgbClr val="94DAF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82756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CAR 2015-16" id="{F81CC2B6-FE7C-46F4-B679-0D6D1E34A468}" vid="{E2B8A087-D1EE-45D9-99B8-4373DDA75D57}"/>
    </a:ext>
  </a:extLst>
</a:theme>
</file>

<file path=ppt/theme/theme6.xml><?xml version="1.0" encoding="utf-8"?>
<a:theme xmlns:a="http://schemas.openxmlformats.org/drawingml/2006/main" name="CAR 2016 updated">
  <a:themeElements>
    <a:clrScheme name="BW_VALUE SUMMARY_2">
      <a:dk1>
        <a:sysClr val="windowText" lastClr="000000"/>
      </a:dk1>
      <a:lt1>
        <a:sysClr val="window" lastClr="FFFFFF"/>
      </a:lt1>
      <a:dk2>
        <a:srgbClr val="1F497D"/>
      </a:dk2>
      <a:lt2>
        <a:srgbClr val="EEECE1"/>
      </a:lt2>
      <a:accent1>
        <a:srgbClr val="ED8E2E"/>
      </a:accent1>
      <a:accent2>
        <a:srgbClr val="FBB741"/>
      </a:accent2>
      <a:accent3>
        <a:srgbClr val="0B78B2"/>
      </a:accent3>
      <a:accent4>
        <a:srgbClr val="827566"/>
      </a:accent4>
      <a:accent5>
        <a:srgbClr val="998C7C"/>
      </a:accent5>
      <a:accent6>
        <a:srgbClr val="94DAF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82756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CAR 2016 updated" id="{B33DC59F-D524-4D00-B9C8-08C331B03A4A}" vid="{6F40A35D-FB99-448C-A86F-39AE7A5EF1B5}"/>
    </a:ext>
  </a:extLst>
</a:theme>
</file>

<file path=ppt/theme/theme7.xml><?xml version="1.0" encoding="utf-8"?>
<a:theme xmlns:a="http://schemas.openxmlformats.org/drawingml/2006/main" name="3_Office Theme">
  <a:themeElements>
    <a:clrScheme name="Custom 13">
      <a:dk1>
        <a:srgbClr val="303030"/>
      </a:dk1>
      <a:lt1>
        <a:srgbClr val="FFFFFF"/>
      </a:lt1>
      <a:dk2>
        <a:srgbClr val="003C71"/>
      </a:dk2>
      <a:lt2>
        <a:srgbClr val="696158"/>
      </a:lt2>
      <a:accent1>
        <a:srgbClr val="008578"/>
      </a:accent1>
      <a:accent2>
        <a:srgbClr val="658D1B"/>
      </a:accent2>
      <a:accent3>
        <a:srgbClr val="7C2855"/>
      </a:accent3>
      <a:accent4>
        <a:srgbClr val="006BA6"/>
      </a:accent4>
      <a:accent5>
        <a:srgbClr val="EA7600"/>
      </a:accent5>
      <a:accent6>
        <a:srgbClr val="71C5E8"/>
      </a:accent6>
      <a:hlink>
        <a:srgbClr val="006BA6"/>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CAR 2016 updated">
  <a:themeElements>
    <a:clrScheme name="BW_VALUE SUMMARY_2">
      <a:dk1>
        <a:sysClr val="windowText" lastClr="000000"/>
      </a:dk1>
      <a:lt1>
        <a:sysClr val="window" lastClr="FFFFFF"/>
      </a:lt1>
      <a:dk2>
        <a:srgbClr val="1F497D"/>
      </a:dk2>
      <a:lt2>
        <a:srgbClr val="EEECE1"/>
      </a:lt2>
      <a:accent1>
        <a:srgbClr val="ED8E2E"/>
      </a:accent1>
      <a:accent2>
        <a:srgbClr val="FBB741"/>
      </a:accent2>
      <a:accent3>
        <a:srgbClr val="0B78B2"/>
      </a:accent3>
      <a:accent4>
        <a:srgbClr val="827566"/>
      </a:accent4>
      <a:accent5>
        <a:srgbClr val="998C7C"/>
      </a:accent5>
      <a:accent6>
        <a:srgbClr val="94DAF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82756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CAR 2016 updated" id="{B33DC59F-D524-4D00-B9C8-08C331B03A4A}" vid="{6F40A35D-FB99-448C-A86F-39AE7A5EF1B5}"/>
    </a:ext>
  </a:extLst>
</a:theme>
</file>

<file path=ppt/theme/theme9.xml><?xml version="1.0" encoding="utf-8"?>
<a:theme xmlns:a="http://schemas.openxmlformats.org/drawingml/2006/main" name="5_CAR 2016 updated">
  <a:themeElements>
    <a:clrScheme name="BW_VALUE SUMMARY_2">
      <a:dk1>
        <a:sysClr val="windowText" lastClr="000000"/>
      </a:dk1>
      <a:lt1>
        <a:sysClr val="window" lastClr="FFFFFF"/>
      </a:lt1>
      <a:dk2>
        <a:srgbClr val="1F497D"/>
      </a:dk2>
      <a:lt2>
        <a:srgbClr val="EEECE1"/>
      </a:lt2>
      <a:accent1>
        <a:srgbClr val="ED8E2E"/>
      </a:accent1>
      <a:accent2>
        <a:srgbClr val="FBB741"/>
      </a:accent2>
      <a:accent3>
        <a:srgbClr val="0B78B2"/>
      </a:accent3>
      <a:accent4>
        <a:srgbClr val="827566"/>
      </a:accent4>
      <a:accent5>
        <a:srgbClr val="998C7C"/>
      </a:accent5>
      <a:accent6>
        <a:srgbClr val="94DAF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82756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b="1" dirty="0">
            <a:solidFill>
              <a:schemeClr val="accent4"/>
            </a:solidFill>
            <a:cs typeface="Arial" charset="0"/>
          </a:defRPr>
        </a:defPPr>
      </a:lstStyle>
    </a:txDef>
  </a:objectDefaults>
  <a:extraClrSchemeLst/>
  <a:extLst>
    <a:ext uri="{05A4C25C-085E-4340-85A3-A5531E510DB2}">
      <thm15:themeFamily xmlns:thm15="http://schemas.microsoft.com/office/thememl/2012/main" name="CAR 2016 updated" id="{93BBF010-CE5F-4FBD-BFCB-E879A929AA24}" vid="{E5EA5BDB-4521-4594-9629-58B7A89289B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f7729ae-eb07-4146-bd37-e83062420d3f">ISID-178476163-1690</_dlc_DocId>
    <_dlc_DocIdUrl xmlns="0f7729ae-eb07-4146-bd37-e83062420d3f">
      <Url>https://sp-cloud.kp.org/sites/services-infosource/sru/_layouts/15/DocIdRedir.aspx?ID=ISID-178476163-1690</Url>
      <Description>ISID-178476163-1690</Description>
    </_dlc_DocIdUrl>
    <HPIDescription xmlns="0f7729ae-eb07-4146-bd37-e83062420d3f">Use this tool in your in-person renewal conversations ─ it's not meant to be used as a leave-behind or sent via email.</HPIDescription>
    <HPIContentStrategist xmlns="0f7729ae-eb07-4146-bd37-e83062420d3f">
      <UserInfo>
        <DisplayName/>
        <AccountId xsi:nil="true"/>
        <AccountType/>
      </UserInfo>
    </HPIContentStrategist>
    <DocumentOrder xmlns="0f7729ae-eb07-4146-bd37-e83062420d3f" xsi:nil="true"/>
    <m4ee85b08fca46bdb43cdb6a3323af18 xmlns="0f7729ae-eb07-4146-bd37-e83062420d3f">
      <Terms xmlns="http://schemas.microsoft.com/office/infopath/2007/PartnerControls">
        <TermInfo xmlns="http://schemas.microsoft.com/office/infopath/2007/PartnerControls">
          <TermName xmlns="http://schemas.microsoft.com/office/infopath/2007/PartnerControls">Sales, Renewals ＆ Underwriting</TermName>
          <TermId xmlns="http://schemas.microsoft.com/office/infopath/2007/PartnerControls">5d0bac02-dbe4-49b9-977a-25155a1dbc41</TermId>
        </TermInfo>
        <TermInfo xmlns="http://schemas.microsoft.com/office/infopath/2007/PartnerControls">
          <TermName xmlns="http://schemas.microsoft.com/office/infopath/2007/PartnerControls">Renewal Resources</TermName>
          <TermId xmlns="http://schemas.microsoft.com/office/infopath/2007/PartnerControls">3d2f6757-2aec-4900-a29d-1809545665bc</TermId>
        </TermInfo>
      </Terms>
    </m4ee85b08fca46bdb43cdb6a3323af18>
    <Comments_x0020__x0028_Admin_x0020_Use_x0020_Only_x0029_ xmlns="0f7729ae-eb07-4146-bd37-e83062420d3f" xsi:nil="true"/>
    <HPIValidThroughDate xmlns="0f7729ae-eb07-4146-bd37-e83062420d3f">2021-06-01T07:00:00+00:00</HPIValidThroughDate>
    <ShowThumbnail xmlns="0f7729ae-eb07-4146-bd37-e83062420d3f">true</ShowThumbnail>
    <f87c3486442741548169d8943d8b2aec xmlns="0f7729ae-eb07-4146-bd37-e83062420d3f">
      <Terms xmlns="http://schemas.microsoft.com/office/infopath/2007/PartnerControls">
        <TermInfo xmlns="http://schemas.microsoft.com/office/infopath/2007/PartnerControls">
          <TermName xmlns="http://schemas.microsoft.com/office/infopath/2007/PartnerControls">Section 11</TermName>
          <TermId xmlns="http://schemas.microsoft.com/office/infopath/2007/PartnerControls">327a310a-16dd-4d76-b4bf-7e88596aae3f</TermId>
        </TermInfo>
      </Terms>
    </f87c3486442741548169d8943d8b2aec>
    <HPIOwner xmlns="0f7729ae-eb07-4146-bd37-e83062420d3f">
      <UserInfo>
        <DisplayName>Allegra Wiborg</DisplayName>
        <AccountId>35</AccountId>
        <AccountType/>
      </UserInfo>
    </HPIOwner>
    <OID xmlns="0f7729ae-eb07-4146-bd37-e83062420d3f" xsi:nil="true"/>
    <HPIAvailableByDate xmlns="0f7729ae-eb07-4146-bd37-e83062420d3f" xsi:nil="true"/>
    <n8332d8096bd460db80681e248a6cf13 xmlns="0f7729ae-eb07-4146-bd37-e83062420d3f">
      <Terms xmlns="http://schemas.microsoft.com/office/infopath/2007/PartnerControls">
        <TermInfo xmlns="http://schemas.microsoft.com/office/infopath/2007/PartnerControls">
          <TermName xmlns="http://schemas.microsoft.com/office/infopath/2007/PartnerControls">#All Enterprise</TermName>
          <TermId xmlns="http://schemas.microsoft.com/office/infopath/2007/PartnerControls">06f980c2-6c17-4690-9d3b-0bdce218bb8c</TermId>
        </TermInfo>
      </Terms>
    </n8332d8096bd460db80681e248a6cf13>
    <ff28582f10bd43a79385002c1d49b4e4 xmlns="0f7729ae-eb07-4146-bd37-e83062420d3f">
      <Terms xmlns="http://schemas.microsoft.com/office/infopath/2007/PartnerControls">
        <TermInfo xmlns="http://schemas.microsoft.com/office/infopath/2007/PartnerControls">
          <TermName xmlns="http://schemas.microsoft.com/office/infopath/2007/PartnerControls">External use Ok as talking points or presentation only-DO NOT DISTRIBUTE</TermName>
          <TermId xmlns="http://schemas.microsoft.com/office/infopath/2007/PartnerControls">8b2a07c9-042c-4c2d-bf4d-4df0345d318c</TermId>
        </TermInfo>
      </Terms>
    </ff28582f10bd43a79385002c1d49b4e4>
    <n037d6b13dd64ba4870e838f4b03b832 xmlns="0f7729ae-eb07-4146-bd37-e83062420d3f">
      <Terms xmlns="http://schemas.microsoft.com/office/infopath/2007/PartnerControls">
        <TermInfo xmlns="http://schemas.microsoft.com/office/infopath/2007/PartnerControls">
          <TermName xmlns="http://schemas.microsoft.com/office/infopath/2007/PartnerControls">$Delivering Renewals - 2021 - CA$</TermName>
          <TermId xmlns="http://schemas.microsoft.com/office/infopath/2007/PartnerControls">5d7ebe1a-fa6f-40e1-bcec-64ef130dba1a</TermId>
        </TermInfo>
      </Terms>
    </n037d6b13dd64ba4870e838f4b03b832>
    <TaxCatchAll xmlns="0f7729ae-eb07-4146-bd37-e83062420d3f">
      <Value>269</Value>
      <Value>30</Value>
      <Value>3026</Value>
      <Value>3578</Value>
      <Value>431</Value>
      <Value>3573</Value>
      <Value>130</Value>
      <Value>129</Value>
      <Value>54</Value>
      <Value>237</Value>
      <Value>3011</Value>
      <Value>1342</Value>
      <Value>121</Value>
      <Value>154</Value>
      <Value>3</Value>
    </TaxCatchAll>
    <HPIDeveloper xmlns="0f7729ae-eb07-4146-bd37-e83062420d3f">
      <UserInfo>
        <DisplayName/>
        <AccountId xsi:nil="true"/>
        <AccountType/>
      </UserInfo>
    </HPIDeveloper>
    <kf9d439cb49f41769ddf90920cf0bbe1 xmlns="0f7729ae-eb07-4146-bd37-e83062420d3f">
      <Terms xmlns="http://schemas.microsoft.com/office/infopath/2007/PartnerControls"/>
    </kf9d439cb49f41769ddf90920cf0bbe1>
    <Last_x0020_Updated xmlns="http://schemas.microsoft.com/sharepoint/v3">2020-10-29T07:00:00+00:00</Last_x0020_Updated>
    <l8717813ec9146febedeeb2b9b82b486 xmlns="0f7729ae-eb07-4146-bd37-e83062420d3f">
      <Terms xmlns="http://schemas.microsoft.com/office/infopath/2007/PartnerControls"/>
    </l8717813ec9146febedeeb2b9b82b486>
    <MultiLinks xmlns="0f7729ae-eb07-4146-bd37-e83062420d3f">false</MultiLinks>
    <g0aefb5920bb496cb27df9b3b838f284 xmlns="0f7729ae-eb07-4146-bd37-e83062420d3f">
      <Terms xmlns="http://schemas.microsoft.com/office/infopath/2007/PartnerControls">
        <TermInfo xmlns="http://schemas.microsoft.com/office/infopath/2007/PartnerControls">
          <TermName xmlns="http://schemas.microsoft.com/office/infopath/2007/PartnerControls">sales</TermName>
          <TermId xmlns="http://schemas.microsoft.com/office/infopath/2007/PartnerControls">23b30ce3-363a-4b90-8395-06fb996535db</TermId>
        </TermInfo>
        <TermInfo xmlns="http://schemas.microsoft.com/office/infopath/2007/PartnerControls">
          <TermName xmlns="http://schemas.microsoft.com/office/infopath/2007/PartnerControls">renewal conversations</TermName>
          <TermId xmlns="http://schemas.microsoft.com/office/infopath/2007/PartnerControls">071b8a73-c693-4b33-b03b-a731379b9087</TermId>
        </TermInfo>
        <TermInfo xmlns="http://schemas.microsoft.com/office/infopath/2007/PartnerControls">
          <TermName xmlns="http://schemas.microsoft.com/office/infopath/2007/PartnerControls">renewals</TermName>
          <TermId xmlns="http://schemas.microsoft.com/office/infopath/2007/PartnerControls">2defe8f9-3c14-48cc-a8d6-910437be021e</TermId>
        </TermInfo>
        <TermInfo xmlns="http://schemas.microsoft.com/office/infopath/2007/PartnerControls">
          <TermName xmlns="http://schemas.microsoft.com/office/infopath/2007/PartnerControls">marketing material</TermName>
          <TermId xmlns="http://schemas.microsoft.com/office/infopath/2007/PartnerControls">be73fd46-bb9f-44c9-8d8a-e4380fcb536f</TermId>
        </TermInfo>
      </Terms>
    </g0aefb5920bb496cb27df9b3b838f284>
    <WFIndicator xmlns="0f7729ae-eb07-4146-bd37-e83062420d3f">InitialUpload</WFIndicator>
    <_dlc_DocIdPersistId xmlns="0f7729ae-eb07-4146-bd37-e83062420d3f">false</_dlc_DocIdPersistId>
    <sendToShowpad xmlns="0f7729ae-eb07-4146-bd37-e83062420d3f">true</sendToShowpad>
    <editable xmlns="0f7729ae-eb07-4146-bd37-e83062420d3f">true</editable>
    <HPIIdentifyingNumber xmlns="0f7729ae-eb07-4146-bd37-e83062420d3f">463591260</HPIIdentifyingNumber>
    <downloadable xmlns="0f7729ae-eb07-4146-bd37-e83062420d3f">false</downloadable>
    <i47d06ce3c4341c98037a4e7e53381c0 xmlns="0f7729ae-eb07-4146-bd37-e83062420d3f">
      <Terms xmlns="http://schemas.microsoft.com/office/infopath/2007/PartnerControls">
        <TermInfo xmlns="http://schemas.microsoft.com/office/infopath/2007/PartnerControls">
          <TermName xmlns="http://schemas.microsoft.com/office/infopath/2007/PartnerControls">Employer/Broker</TermName>
          <TermId xmlns="http://schemas.microsoft.com/office/infopath/2007/PartnerControls">84cf30f3-9792-4430-b153-b0eae30e8206</TermId>
        </TermInfo>
        <TermInfo xmlns="http://schemas.microsoft.com/office/infopath/2007/PartnerControls">
          <TermName xmlns="http://schemas.microsoft.com/office/infopath/2007/PartnerControls"> 2021 Renewals</TermName>
          <TermId xmlns="http://schemas.microsoft.com/office/infopath/2007/PartnerControls">5b8dd9c8-a51e-4504-9f2c-17d6cdc720e7</TermId>
        </TermInfo>
        <TermInfo xmlns="http://schemas.microsoft.com/office/infopath/2007/PartnerControls">
          <TermName xmlns="http://schemas.microsoft.com/office/infopath/2007/PartnerControls"> Misconceptions - SC</TermName>
          <TermId xmlns="http://schemas.microsoft.com/office/infopath/2007/PartnerControls">fb9cd44e-e8ac-4cfe-8707-0419f039054c</TermId>
        </TermInfo>
        <TermInfo xmlns="http://schemas.microsoft.com/office/infopath/2007/PartnerControls">
          <TermName xmlns="http://schemas.microsoft.com/office/infopath/2007/PartnerControls"> Strategic Conversations</TermName>
          <TermId xmlns="http://schemas.microsoft.com/office/infopath/2007/PartnerControls">f4e98dc1-df0f-4b99-820a-330185377817</TermId>
        </TermInfo>
        <TermInfo xmlns="http://schemas.microsoft.com/office/infopath/2007/PartnerControls">
          <TermName xmlns="http://schemas.microsoft.com/office/infopath/2007/PartnerControls"> Limited Product/Funding Options - SC</TermName>
          <TermId xmlns="http://schemas.microsoft.com/office/infopath/2007/PartnerControls">47e6dc17-6bff-434d-bd42-791a5e209723</TermId>
        </TermInfo>
      </Terms>
    </i47d06ce3c4341c98037a4e7e53381c0>
    <HPIOrderingInfo xmlns="0f7729ae-eb07-4146-bd37-e83062420d3f">n/a</HPIOrderingInfo>
    <shareable xmlns="0f7729ae-eb07-4146-bd37-e83062420d3f">true</shareable>
    <HPIThumbnailIcon xmlns="0f7729ae-eb07-4146-bd37-e83062420d3f">
      <Url xsi:nil="true"/>
      <Description xsi:nil="true"/>
    </HPIThumbnailIcon>
    <lockedPages xmlns="0f7729ae-eb07-4146-bd37-e83062420d3f" xsi:nil="true"/>
    <FilenameUpdated xmlns="7a1b18e5-02cf-44bf-a59f-a716fbee9ef3">false</FilenameUpdated>
    <Page_x0020_URL xmlns="6a36275b-3aaf-41e4-8c27-cd2778c118ef" xsi:nil="true"/>
    <Showpad_regions xmlns="7a1b18e5-02cf-44bf-a59f-a716fbee9ef3">
      <Value>All Regions</Value>
    </Showpad_regions>
    <HPILastUpdated xmlns="0f7729ae-eb07-4146-bd37-e83062420d3f">2020-06-01T19:47:24+00:00</HPILastUpdated>
    <ShowPad_x0020_File_x0020_Name xmlns="7a1b18e5-02cf-44bf-a59f-a716fbee9ef3">All - 2021 Renewals Broker / Consultant Presentation (10/30/20)</ShowPad_x0020_File_x0020_Name>
    <Expire_x0020_Date xmlns="7a1b18e5-02cf-44bf-a59f-a716fbee9e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HPI Marketing Collateral" ma:contentTypeID="0x01010063B6B853DF3DB7489B3ABD845411B4800100DEFF260BBB0A3E439113EF207ED28EF6" ma:contentTypeVersion="201" ma:contentTypeDescription="Content type for HPI marketing collaterals" ma:contentTypeScope="" ma:versionID="780804a1623485a204356ae7d0a0a34f">
  <xsd:schema xmlns:xsd="http://www.w3.org/2001/XMLSchema" xmlns:xs="http://www.w3.org/2001/XMLSchema" xmlns:p="http://schemas.microsoft.com/office/2006/metadata/properties" xmlns:ns1="http://schemas.microsoft.com/sharepoint/v3" xmlns:ns2="0f7729ae-eb07-4146-bd37-e83062420d3f" xmlns:ns4="6a36275b-3aaf-41e4-8c27-cd2778c118ef" xmlns:ns5="7a1b18e5-02cf-44bf-a59f-a716fbee9ef3" targetNamespace="http://schemas.microsoft.com/office/2006/metadata/properties" ma:root="true" ma:fieldsID="1faef51af25d7b79d37305c0a9ef17ef" ns1:_="" ns2:_="" ns4:_="" ns5:_="">
    <xsd:import namespace="http://schemas.microsoft.com/sharepoint/v3"/>
    <xsd:import namespace="0f7729ae-eb07-4146-bd37-e83062420d3f"/>
    <xsd:import namespace="6a36275b-3aaf-41e4-8c27-cd2778c118ef"/>
    <xsd:import namespace="7a1b18e5-02cf-44bf-a59f-a716fbee9ef3"/>
    <xsd:element name="properties">
      <xsd:complexType>
        <xsd:sequence>
          <xsd:element name="documentManagement">
            <xsd:complexType>
              <xsd:all>
                <xsd:element ref="ns2:HPIOwner"/>
                <xsd:element ref="ns2:TaxCatchAll" minOccurs="0"/>
                <xsd:element ref="ns2:TaxCatchAllLabel" minOccurs="0"/>
                <xsd:element ref="ns2:HPIDescription" minOccurs="0"/>
                <xsd:element ref="ns1:Last_x0020_Updated" minOccurs="0"/>
                <xsd:element ref="ns2:HPIContentStrategist" minOccurs="0"/>
                <xsd:element ref="ns2:HPIDeveloper" minOccurs="0"/>
                <xsd:element ref="ns2:DocumentOrder" minOccurs="0"/>
                <xsd:element ref="ns2:OID" minOccurs="0"/>
                <xsd:element ref="ns2:WFIndicator" minOccurs="0"/>
                <xsd:element ref="ns2:MultiLinks" minOccurs="0"/>
                <xsd:element ref="ns2:Comments_x0020__x0028_Admin_x0020_Use_x0020_Only_x0029_" minOccurs="0"/>
                <xsd:element ref="ns2:HPIAvailableByDate" minOccurs="0"/>
                <xsd:element ref="ns2:HPIIdentifyingNumber" minOccurs="0"/>
                <xsd:element ref="ns2:HPIThumbnailIcon" minOccurs="0"/>
                <xsd:element ref="ns2:HPIValidThroughDate" minOccurs="0"/>
                <xsd:element ref="ns2:HPIOrderingInfo" minOccurs="0"/>
                <xsd:element ref="ns2:HPILastUpdated" minOccurs="0"/>
                <xsd:element ref="ns4:Page_x0020_URL" minOccurs="0"/>
                <xsd:element ref="ns2:ShowThumbnail" minOccurs="0"/>
                <xsd:element ref="ns2:sendToShowpad" minOccurs="0"/>
                <xsd:element ref="ns2:downloadable" minOccurs="0"/>
                <xsd:element ref="ns2:editable" minOccurs="0"/>
                <xsd:element ref="ns2:shareable" minOccurs="0"/>
                <xsd:element ref="ns2:lockedPages" minOccurs="0"/>
                <xsd:element ref="ns5:ShowPad_x0020_File_x0020_Name" minOccurs="0"/>
                <xsd:element ref="ns2:l8717813ec9146febedeeb2b9b82b486" minOccurs="0"/>
                <xsd:element ref="ns2:kf9d439cb49f41769ddf90920cf0bbe1" minOccurs="0"/>
                <xsd:element ref="ns2:ff28582f10bd43a79385002c1d49b4e4" minOccurs="0"/>
                <xsd:element ref="ns2:n037d6b13dd64ba4870e838f4b03b832" minOccurs="0"/>
                <xsd:element ref="ns2:f87c3486442741548169d8943d8b2aec" minOccurs="0"/>
                <xsd:element ref="ns2:i47d06ce3c4341c98037a4e7e53381c0" minOccurs="0"/>
                <xsd:element ref="ns2:m4ee85b08fca46bdb43cdb6a3323af18" minOccurs="0"/>
                <xsd:element ref="ns2:n8332d8096bd460db80681e248a6cf13" minOccurs="0"/>
                <xsd:element ref="ns2:g0aefb5920bb496cb27df9b3b838f284" minOccurs="0"/>
                <xsd:element ref="ns5:MediaServiceMetadata" minOccurs="0"/>
                <xsd:element ref="ns5:MediaServiceFastMetadata" minOccurs="0"/>
                <xsd:element ref="ns5:MediaServiceAutoKeyPoints" minOccurs="0"/>
                <xsd:element ref="ns5:MediaServiceKeyPoints" minOccurs="0"/>
                <xsd:element ref="ns2:_dlc_DocId" minOccurs="0"/>
                <xsd:element ref="ns2:_dlc_DocIdUrl" minOccurs="0"/>
                <xsd:element ref="ns2:_dlc_DocIdPersistId" minOccurs="0"/>
                <xsd:element ref="ns5:Showpad_regions" minOccurs="0"/>
                <xsd:element ref="ns5:Expire_x0020_Date" minOccurs="0"/>
                <xsd:element ref="ns5:FilenameUpd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st_x0020_Updated" ma:index="7" nillable="true" ma:displayName="Last Updated" ma:description="This field is optional. If not filled out, today's date will display on the page." ma:format="DateOnly" ma:internalName="Last_x0020_Upd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f7729ae-eb07-4146-bd37-e83062420d3f" elementFormDefault="qualified">
    <xsd:import namespace="http://schemas.microsoft.com/office/2006/documentManagement/types"/>
    <xsd:import namespace="http://schemas.microsoft.com/office/infopath/2007/PartnerControls"/>
    <xsd:element name="HPIOwner" ma:index="2" ma:displayName="Content Owner" ma:description="Owner responsible for content" ma:SearchPeopleOnly="false" ma:SharePointGroup="0" ma:internalName="HPI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CatchAll" ma:index="4" nillable="true" ma:displayName="Taxonomy Catch All Column" ma:description="" ma:hidden="true" ma:list="{51613dd7-9e01-49c7-bb28-7bc3bba04f77}" ma:internalName="TaxCatchAll" ma:showField="CatchAllData" ma:web="0f7729ae-eb07-4146-bd37-e83062420d3f">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list="{51613dd7-9e01-49c7-bb28-7bc3bba04f77}" ma:internalName="TaxCatchAllLabel" ma:readOnly="true" ma:showField="CatchAllDataLabel" ma:web="0f7729ae-eb07-4146-bd37-e83062420d3f">
      <xsd:complexType>
        <xsd:complexContent>
          <xsd:extension base="dms:MultiChoiceLookup">
            <xsd:sequence>
              <xsd:element name="Value" type="dms:Lookup" maxOccurs="unbounded" minOccurs="0" nillable="true"/>
            </xsd:sequence>
          </xsd:extension>
        </xsd:complexContent>
      </xsd:complexType>
    </xsd:element>
    <xsd:element name="HPIDescription" ma:index="6" nillable="true" ma:displayName="Description (Displays on Page)" ma:description="Short description - Will Display on Page" ma:internalName="HPIDescription" ma:readOnly="false">
      <xsd:simpleType>
        <xsd:restriction base="dms:Note"/>
      </xsd:simpleType>
    </xsd:element>
    <xsd:element name="HPIContentStrategist" ma:index="13" nillable="true" ma:displayName="Content Strategist (Do Not Use)" ma:SearchPeopleOnly="false" ma:SharePointGroup="0" ma:internalName="HPIContentStrategis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PIDeveloper" ma:index="14" nillable="true" ma:displayName="Content Developer (Do Not Use)" ma:SearchPeopleOnly="false" ma:SharePointGroup="0" ma:internalName="HPIDevelop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Order" ma:index="17" nillable="true" ma:displayName="Document Order (Do Not Use)" ma:internalName="DocumentOrder" ma:readOnly="false" ma:percentage="FALSE">
      <xsd:simpleType>
        <xsd:restriction base="dms:Number"/>
      </xsd:simpleType>
    </xsd:element>
    <xsd:element name="OID" ma:index="18" nillable="true" ma:displayName="OID" ma:internalName="OID" ma:readOnly="false">
      <xsd:simpleType>
        <xsd:restriction base="dms:Text"/>
      </xsd:simpleType>
    </xsd:element>
    <xsd:element name="WFIndicator" ma:index="19" nillable="true" ma:displayName="WF Indicator" ma:default="InitialUpload" ma:format="Dropdown" ma:internalName="WFIndicator" ma:readOnly="false">
      <xsd:simpleType>
        <xsd:restriction base="dms:Choice">
          <xsd:enumeration value="Blank"/>
          <xsd:enumeration value="Content Freshness Disabled"/>
          <xsd:enumeration value="MarkedForRemoval"/>
          <xsd:enumeration value="ContentSecured"/>
          <xsd:enumeration value="InitialUpload"/>
        </xsd:restriction>
      </xsd:simpleType>
    </xsd:element>
    <xsd:element name="MultiLinks" ma:index="20" nillable="true" ma:displayName="MultiLinks" ma:default="0" ma:internalName="MultiLinks" ma:readOnly="false">
      <xsd:simpleType>
        <xsd:restriction base="dms:Boolean"/>
      </xsd:simpleType>
    </xsd:element>
    <xsd:element name="Comments_x0020__x0028_Admin_x0020_Use_x0020_Only_x0029_" ma:index="21" nillable="true" ma:displayName="Comments (Do Not Use)" ma:internalName="Comments_x0020__x0028_Admin_x0020_Use_x0020_Only_x0029_" ma:readOnly="false">
      <xsd:simpleType>
        <xsd:restriction base="dms:Note"/>
      </xsd:simpleType>
    </xsd:element>
    <xsd:element name="HPIAvailableByDate" ma:index="22" nillable="true" ma:displayName="ABD (Do Not Use)" ma:format="DateOnly" ma:internalName="HPIAvailableByDate" ma:readOnly="false">
      <xsd:simpleType>
        <xsd:restriction base="dms:DateTime"/>
      </xsd:simpleType>
    </xsd:element>
    <xsd:element name="HPIIdentifyingNumber" ma:index="23" nillable="true" ma:displayName="ID" ma:description="Identifying number for this collateral" ma:internalName="HPIIdentifyingNumber" ma:readOnly="false">
      <xsd:simpleType>
        <xsd:restriction base="dms:Text">
          <xsd:maxLength value="255"/>
        </xsd:restriction>
      </xsd:simpleType>
    </xsd:element>
    <xsd:element name="HPIThumbnailIcon" ma:index="24" nillable="true" ma:displayName="Thumbnail Icon" ma:format="Image" ma:internalName="HPIThumbnailIc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HPIValidThroughDate" ma:index="30" nillable="true" ma:displayName="Valid Through Date" ma:description="Validity of this content" ma:format="DateOnly" ma:internalName="HPIValidThroughDate" ma:readOnly="false">
      <xsd:simpleType>
        <xsd:restriction base="dms:DateTime"/>
      </xsd:simpleType>
    </xsd:element>
    <xsd:element name="HPIOrderingInfo" ma:index="32" nillable="true" ma:displayName="Ordering Info" ma:internalName="HPIOrderingInfo" ma:readOnly="false">
      <xsd:simpleType>
        <xsd:restriction base="dms:Text"/>
      </xsd:simpleType>
    </xsd:element>
    <xsd:element name="HPILastUpdated" ma:index="33" nillable="true" ma:displayName="Last Updated/Reviewed" ma:default="[today]" ma:description="Last updated/review date for this content" ma:format="DateOnly" ma:hidden="true" ma:internalName="HPILastUpdated" ma:readOnly="false">
      <xsd:simpleType>
        <xsd:restriction base="dms:DateTime"/>
      </xsd:simpleType>
    </xsd:element>
    <xsd:element name="ShowThumbnail" ma:index="35" nillable="true" ma:displayName="Show Thumbnail" ma:default="0" ma:internalName="ShowThumbnail" ma:readOnly="false">
      <xsd:simpleType>
        <xsd:restriction base="dms:Boolean"/>
      </xsd:simpleType>
    </xsd:element>
    <xsd:element name="sendToShowpad" ma:index="36" nillable="true" ma:displayName="sendToShowpad" ma:default="0" ma:internalName="sendToShowpad" ma:readOnly="false">
      <xsd:simpleType>
        <xsd:restriction base="dms:Boolean"/>
      </xsd:simpleType>
    </xsd:element>
    <xsd:element name="downloadable" ma:index="38" nillable="true" ma:displayName="downloadable" ma:default="1" ma:internalName="downloadable" ma:readOnly="false">
      <xsd:simpleType>
        <xsd:restriction base="dms:Boolean"/>
      </xsd:simpleType>
    </xsd:element>
    <xsd:element name="editable" ma:index="39" nillable="true" ma:displayName="editable" ma:default="1" ma:internalName="editable" ma:readOnly="false">
      <xsd:simpleType>
        <xsd:restriction base="dms:Boolean"/>
      </xsd:simpleType>
    </xsd:element>
    <xsd:element name="shareable" ma:index="40" nillable="true" ma:displayName="shareable" ma:default="1" ma:internalName="shareable" ma:readOnly="false">
      <xsd:simpleType>
        <xsd:restriction base="dms:Boolean"/>
      </xsd:simpleType>
    </xsd:element>
    <xsd:element name="lockedPages" ma:index="41" nillable="true" ma:displayName="lockedPages" ma:internalName="lockedPages" ma:readOnly="false">
      <xsd:simpleType>
        <xsd:restriction base="dms:Text">
          <xsd:maxLength value="255"/>
        </xsd:restriction>
      </xsd:simpleType>
    </xsd:element>
    <xsd:element name="l8717813ec9146febedeeb2b9b82b486" ma:index="43" nillable="true" ma:taxonomy="true" ma:internalName="l8717813ec9146febedeeb2b9b82b486" ma:taxonomyFieldName="HPILanguage" ma:displayName="Language" ma:readOnly="false" ma:default="" ma:fieldId="{58717813-ec91-46fe-bede-eb2b9b82b486}" ma:taxonomyMulti="true" ma:sspId="c9112196-7e5b-431e-8fea-f50fb91bcefa" ma:termSetId="b1c63d67-2918-49bf-bfba-999219e0374b" ma:anchorId="00000000-0000-0000-0000-000000000000" ma:open="false" ma:isKeyword="false">
      <xsd:complexType>
        <xsd:sequence>
          <xsd:element ref="pc:Terms" minOccurs="0" maxOccurs="1"/>
        </xsd:sequence>
      </xsd:complexType>
    </xsd:element>
    <xsd:element name="kf9d439cb49f41769ddf90920cf0bbe1" ma:index="44" nillable="true" ma:taxonomy="true" ma:internalName="kf9d439cb49f41769ddf90920cf0bbe1" ma:taxonomyFieldName="HPIDocumentOptions" ma:displayName="Document Options" ma:readOnly="false" ma:default="" ma:fieldId="{4f9d439c-b49f-4176-9ddf-90920cf0bbe1}" ma:taxonomyMulti="true" ma:sspId="c9112196-7e5b-431e-8fea-f50fb91bcefa" ma:termSetId="0b9c5d58-24db-4d4c-a043-bace4dde8f21" ma:anchorId="00000000-0000-0000-0000-000000000000" ma:open="false" ma:isKeyword="false">
      <xsd:complexType>
        <xsd:sequence>
          <xsd:element ref="pc:Terms" minOccurs="0" maxOccurs="1"/>
        </xsd:sequence>
      </xsd:complexType>
    </xsd:element>
    <xsd:element name="ff28582f10bd43a79385002c1d49b4e4" ma:index="45" nillable="true" ma:taxonomy="true" ma:internalName="ff28582f10bd43a79385002c1d49b4e4" ma:taxonomyFieldName="HPIDistributionOptions" ma:displayName="Distribution Options" ma:readOnly="false" ma:default="" ma:fieldId="{ff28582f-10bd-43a7-9385-002c1d49b4e4}" ma:sspId="c9112196-7e5b-431e-8fea-f50fb91bcefa" ma:termSetId="ab3a53cc-639b-45d5-babb-573074faad76" ma:anchorId="00000000-0000-0000-0000-000000000000" ma:open="false" ma:isKeyword="false">
      <xsd:complexType>
        <xsd:sequence>
          <xsd:element ref="pc:Terms" minOccurs="0" maxOccurs="1"/>
        </xsd:sequence>
      </xsd:complexType>
    </xsd:element>
    <xsd:element name="n037d6b13dd64ba4870e838f4b03b832" ma:index="46" nillable="true" ma:taxonomy="true" ma:internalName="n037d6b13dd64ba4870e838f4b03b832" ma:taxonomyFieldName="HPIAssociatedPages" ma:displayName="Associated Pages" ma:readOnly="false" ma:default="" ma:fieldId="{7037d6b1-3dd6-4ba4-870e-838f4b03b832}" ma:taxonomyMulti="true" ma:sspId="c9112196-7e5b-431e-8fea-f50fb91bcefa" ma:termSetId="a01820a9-94b2-4841-8a22-887da25061f0" ma:anchorId="00000000-0000-0000-0000-000000000000" ma:open="true" ma:isKeyword="false">
      <xsd:complexType>
        <xsd:sequence>
          <xsd:element ref="pc:Terms" minOccurs="0" maxOccurs="1"/>
        </xsd:sequence>
      </xsd:complexType>
    </xsd:element>
    <xsd:element name="f87c3486442741548169d8943d8b2aec" ma:index="47" nillable="true" ma:taxonomy="true" ma:internalName="f87c3486442741548169d8943d8b2aec" ma:taxonomyFieldName="HPIPageSections" ma:displayName="Page Sections" ma:readOnly="false" ma:default="" ma:fieldId="{f87c3486-4427-4154-8169-d8943d8b2aec}" ma:taxonomyMulti="true" ma:sspId="c9112196-7e5b-431e-8fea-f50fb91bcefa" ma:termSetId="f455067a-95e6-4862-be23-997adfb778be" ma:anchorId="00000000-0000-0000-0000-000000000000" ma:open="true" ma:isKeyword="false">
      <xsd:complexType>
        <xsd:sequence>
          <xsd:element ref="pc:Terms" minOccurs="0" maxOccurs="1"/>
        </xsd:sequence>
      </xsd:complexType>
    </xsd:element>
    <xsd:element name="i47d06ce3c4341c98037a4e7e53381c0" ma:index="48" nillable="true" ma:taxonomy="true" ma:internalName="i47d06ce3c4341c98037a4e7e53381c0" ma:taxonomyFieldName="showpadTags" ma:displayName="showpadTags" ma:readOnly="false" ma:default="" ma:fieldId="{247d06ce-3c43-41c9-8037-a4e7e53381c0}" ma:taxonomyMulti="true" ma:sspId="c9112196-7e5b-431e-8fea-f50fb91bcefa" ma:termSetId="6abcda0b-4971-4b07-9913-140668a12359" ma:anchorId="00000000-0000-0000-0000-000000000000" ma:open="false" ma:isKeyword="false">
      <xsd:complexType>
        <xsd:sequence>
          <xsd:element ref="pc:Terms" minOccurs="0" maxOccurs="1"/>
        </xsd:sequence>
      </xsd:complexType>
    </xsd:element>
    <xsd:element name="m4ee85b08fca46bdb43cdb6a3323af18" ma:index="49" nillable="true" ma:taxonomy="true" ma:internalName="m4ee85b08fca46bdb43cdb6a3323af18" ma:taxonomyFieldName="HPICategory" ma:displayName="Category" ma:readOnly="false" ma:default="" ma:fieldId="{64ee85b0-8fca-46bd-b43c-db6a3323af18}" ma:taxonomyMulti="true" ma:sspId="c9112196-7e5b-431e-8fea-f50fb91bcefa" ma:termSetId="20399e41-46f6-4db8-9476-00adb26ccc2d" ma:anchorId="00000000-0000-0000-0000-000000000000" ma:open="false" ma:isKeyword="false">
      <xsd:complexType>
        <xsd:sequence>
          <xsd:element ref="pc:Terms" minOccurs="0" maxOccurs="1"/>
        </xsd:sequence>
      </xsd:complexType>
    </xsd:element>
    <xsd:element name="n8332d8096bd460db80681e248a6cf13" ma:index="50" ma:taxonomy="true" ma:internalName="n8332d8096bd460db80681e248a6cf13" ma:taxonomyFieldName="HPIRegion" ma:displayName="Regions" ma:readOnly="false" ma:default="" ma:fieldId="{78332d80-96bd-460d-b806-81e248a6cf13}" ma:taxonomyMulti="true" ma:sspId="c9112196-7e5b-431e-8fea-f50fb91bcefa" ma:termSetId="b9ac82f4-1e99-4457-8b7a-872ace9cb457" ma:anchorId="00000000-0000-0000-0000-000000000000" ma:open="false" ma:isKeyword="false">
      <xsd:complexType>
        <xsd:sequence>
          <xsd:element ref="pc:Terms" minOccurs="0" maxOccurs="1"/>
        </xsd:sequence>
      </xsd:complexType>
    </xsd:element>
    <xsd:element name="g0aefb5920bb496cb27df9b3b838f284" ma:index="51" ma:taxonomy="true" ma:internalName="g0aefb5920bb496cb27df9b3b838f284" ma:taxonomyFieldName="HPIKeywords" ma:displayName="Keywords" ma:readOnly="false" ma:default="" ma:fieldId="{00aefb59-20bb-496c-b27d-f9b3b838f284}" ma:taxonomyMulti="true" ma:sspId="c9112196-7e5b-431e-8fea-f50fb91bcefa" ma:termSetId="47aa9cc4-b527-4b86-898f-a8b6e9f2e779" ma:anchorId="00000000-0000-0000-0000-000000000000" ma:open="false" ma:isKeyword="false">
      <xsd:complexType>
        <xsd:sequence>
          <xsd:element ref="pc:Terms" minOccurs="0" maxOccurs="1"/>
        </xsd:sequence>
      </xsd:complexType>
    </xsd:element>
    <xsd:element name="_dlc_DocId" ma:index="56" nillable="true" ma:displayName="Document ID Value" ma:description="The value of the document ID assigned to this item." ma:internalName="_dlc_DocId" ma:readOnly="true">
      <xsd:simpleType>
        <xsd:restriction base="dms:Text"/>
      </xsd:simpleType>
    </xsd:element>
    <xsd:element name="_dlc_DocIdUrl" ma:index="5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8" nillable="true" ma:displayName="Persist ID" ma:description="Keep ID on add." ma:hidden="true" ma:internalName="_dlc_DocIdPersistId0"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a36275b-3aaf-41e4-8c27-cd2778c118ef" elementFormDefault="qualified">
    <xsd:import namespace="http://schemas.microsoft.com/office/2006/documentManagement/types"/>
    <xsd:import namespace="http://schemas.microsoft.com/office/infopath/2007/PartnerControls"/>
    <xsd:element name="Page_x0020_URL" ma:index="34" nillable="true" ma:displayName="Page URL" ma:internalName="Page_x0020_UR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18e5-02cf-44bf-a59f-a716fbee9ef3" elementFormDefault="qualified">
    <xsd:import namespace="http://schemas.microsoft.com/office/2006/documentManagement/types"/>
    <xsd:import namespace="http://schemas.microsoft.com/office/infopath/2007/PartnerControls"/>
    <xsd:element name="ShowPad_x0020_File_x0020_Name" ma:index="42" nillable="true" ma:displayName="ShowPad File Name" ma:description="custom file name created to prepend regions" ma:internalName="ShowPad_x0020_File_x0020_Name" ma:readOnly="false">
      <xsd:simpleType>
        <xsd:restriction base="dms:Text">
          <xsd:maxLength value="255"/>
        </xsd:restriction>
      </xsd:simpleType>
    </xsd:element>
    <xsd:element name="MediaServiceMetadata" ma:index="52" nillable="true" ma:displayName="MediaServiceMetadata" ma:hidden="true" ma:internalName="MediaServiceMetadata" ma:readOnly="true">
      <xsd:simpleType>
        <xsd:restriction base="dms:Note"/>
      </xsd:simpleType>
    </xsd:element>
    <xsd:element name="MediaServiceFastMetadata" ma:index="53" nillable="true" ma:displayName="MediaServiceFastMetadata" ma:hidden="true" ma:internalName="MediaServiceFastMetadata" ma:readOnly="true">
      <xsd:simpleType>
        <xsd:restriction base="dms:Note"/>
      </xsd:simpleType>
    </xsd:element>
    <xsd:element name="MediaServiceAutoKeyPoints" ma:index="54" nillable="true" ma:displayName="MediaServiceAutoKeyPoints" ma:hidden="true" ma:internalName="MediaServiceAutoKeyPoints" ma:readOnly="true">
      <xsd:simpleType>
        <xsd:restriction base="dms:Note"/>
      </xsd:simpleType>
    </xsd:element>
    <xsd:element name="MediaServiceKeyPoints" ma:index="55" nillable="true" ma:displayName="KeyPoints" ma:internalName="MediaServiceKeyPoints" ma:readOnly="true">
      <xsd:simpleType>
        <xsd:restriction base="dms:Note">
          <xsd:maxLength value="255"/>
        </xsd:restriction>
      </xsd:simpleType>
    </xsd:element>
    <xsd:element name="Showpad_regions" ma:index="59" nillable="true" ma:displayName="Showpad_regions" ma:description="This column is for tagging of regions in showpad" ma:internalName="Showpad_regions">
      <xsd:complexType>
        <xsd:complexContent>
          <xsd:extension base="dms:MultiChoice">
            <xsd:sequence>
              <xsd:element name="Value" maxOccurs="unbounded" minOccurs="0" nillable="true">
                <xsd:simpleType>
                  <xsd:restriction base="dms:Choice">
                    <xsd:enumeration value="All Regions"/>
                    <xsd:enumeration value="CA"/>
                    <xsd:enumeration value="CO"/>
                    <xsd:enumeration value="GA"/>
                    <xsd:enumeration value="HI"/>
                    <xsd:enumeration value="MAS"/>
                    <xsd:enumeration value="NW"/>
                    <xsd:enumeration value="KPWA"/>
                  </xsd:restriction>
                </xsd:simpleType>
              </xsd:element>
            </xsd:sequence>
          </xsd:extension>
        </xsd:complexContent>
      </xsd:complexType>
    </xsd:element>
    <xsd:element name="Expire_x0020_Date" ma:index="60" nillable="true" ma:displayName="Expire Date" ma:format="DateOnly" ma:internalName="Expire_x0020_Date">
      <xsd:simpleType>
        <xsd:restriction base="dms:DateTime"/>
      </xsd:simpleType>
    </xsd:element>
    <xsd:element name="FilenameUpdated" ma:index="61" nillable="true" ma:displayName="FilenameUpdated" ma:default="0" ma:internalName="FilenameUpda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94E5CEB-6C65-4F9F-80F3-772739A1ED27}">
  <ds:schemaRefs>
    <ds:schemaRef ds:uri="http://schemas.microsoft.com/sharepoint/v3/contenttype/forms"/>
  </ds:schemaRefs>
</ds:datastoreItem>
</file>

<file path=customXml/itemProps2.xml><?xml version="1.0" encoding="utf-8"?>
<ds:datastoreItem xmlns:ds="http://schemas.openxmlformats.org/officeDocument/2006/customXml" ds:itemID="{A9853306-CA51-461E-9BB1-58F7F14A8013}">
  <ds:schemaRefs>
    <ds:schemaRef ds:uri="http://schemas.microsoft.com/office/2006/documentManagement/types"/>
    <ds:schemaRef ds:uri="7a1b18e5-02cf-44bf-a59f-a716fbee9ef3"/>
    <ds:schemaRef ds:uri="0f7729ae-eb07-4146-bd37-e83062420d3f"/>
    <ds:schemaRef ds:uri="6a36275b-3aaf-41e4-8c27-cd2778c118ef"/>
    <ds:schemaRef ds:uri="http://purl.org/dc/elements/1.1/"/>
    <ds:schemaRef ds:uri="http://schemas.openxmlformats.org/package/2006/metadata/core-properties"/>
    <ds:schemaRef ds:uri="http://schemas.microsoft.com/sharepoint/v3"/>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2820A11-EF44-49EE-9579-A793E412D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7729ae-eb07-4146-bd37-e83062420d3f"/>
    <ds:schemaRef ds:uri="6a36275b-3aaf-41e4-8c27-cd2778c118ef"/>
    <ds:schemaRef ds:uri="7a1b18e5-02cf-44bf-a59f-a716fbee9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48A7C9C-B712-4005-A235-DD96959BDC1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31441</TotalTime>
  <Words>1154</Words>
  <Application>Microsoft Office PowerPoint</Application>
  <PresentationFormat>Widescreen</PresentationFormat>
  <Paragraphs>157</Paragraphs>
  <Slides>5</Slides>
  <Notes>5</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5</vt:i4>
      </vt:variant>
    </vt:vector>
  </HeadingPairs>
  <TitlesOfParts>
    <vt:vector size="22" baseType="lpstr">
      <vt:lpstr>MS PGothic</vt:lpstr>
      <vt:lpstr>Arial</vt:lpstr>
      <vt:lpstr>Arial Black</vt:lpstr>
      <vt:lpstr>Arial Narrow</vt:lpstr>
      <vt:lpstr>Calibri</vt:lpstr>
      <vt:lpstr>Wingdings</vt:lpstr>
      <vt:lpstr>B2B 2018</vt:lpstr>
      <vt:lpstr>2019 B2B</vt:lpstr>
      <vt:lpstr>CAR reports 2018</vt:lpstr>
      <vt:lpstr>1_CAR 2016 updated</vt:lpstr>
      <vt:lpstr>CAR 2015-16</vt:lpstr>
      <vt:lpstr>CAR 2016 updated</vt:lpstr>
      <vt:lpstr>3_Office Theme</vt:lpstr>
      <vt:lpstr>2_CAR 2016 updated</vt:lpstr>
      <vt:lpstr>5_CAR 2016 updated</vt:lpstr>
      <vt:lpstr>1_B2B 2018</vt:lpstr>
      <vt:lpstr>Title - Photo</vt:lpstr>
      <vt:lpstr>Access from anywhere </vt:lpstr>
      <vt:lpstr>PowerPoint Presentation</vt:lpstr>
      <vt:lpstr>Support &amp; resources for self-care and emotional wellness </vt:lpstr>
      <vt:lpstr>   Find Your Words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Renewals Broker / Consultant Presentation (10/30/20)</dc:title>
  <dc:creator>Phillip Jordan</dc:creator>
  <cp:lastModifiedBy>Amy Gonnella</cp:lastModifiedBy>
  <cp:revision>990</cp:revision>
  <dcterms:created xsi:type="dcterms:W3CDTF">2020-03-09T21:11:36Z</dcterms:created>
  <dcterms:modified xsi:type="dcterms:W3CDTF">2021-05-12T16:46:38Z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padTags">
    <vt:lpwstr>121;#Employer/Broker|84cf30f3-9792-4430-b153-b0eae30e8206;#3026;# 2021 Renewals|5b8dd9c8-a51e-4504-9f2c-17d6cdc720e7;#3573;# Misconceptions - SC|fb9cd44e-e8ac-4cfe-8707-0419f039054c;#130;# Strategic Conversations|f4e98dc1-df0f-4b99-820a-330185377817;#3578</vt:lpwstr>
  </property>
  <property fmtid="{D5CDD505-2E9C-101B-9397-08002B2CF9AE}" pid="3" name="HPIDistributionOptions">
    <vt:lpwstr>129;#External use Ok as talking points or presentation only-DO NOT DISTRIBUTE|8b2a07c9-042c-4c2d-bf4d-4df0345d318c</vt:lpwstr>
  </property>
  <property fmtid="{D5CDD505-2E9C-101B-9397-08002B2CF9AE}" pid="4" name="HPIPageSections">
    <vt:lpwstr>154;#Section 11|327a310a-16dd-4d76-b4bf-7e88596aae3f</vt:lpwstr>
  </property>
  <property fmtid="{D5CDD505-2E9C-101B-9397-08002B2CF9AE}" pid="5" name="HPIAssociatedPages">
    <vt:lpwstr>3011;#$Delivering Renewals - 2021 - CA$|5d7ebe1a-fa6f-40e1-bcec-64ef130dba1a</vt:lpwstr>
  </property>
  <property fmtid="{D5CDD505-2E9C-101B-9397-08002B2CF9AE}" pid="6" name="c58197a402844ecd816aa8ca8ccfd47e">
    <vt:lpwstr>External use Ok as talking points or presentation only-DO NOT DISTRIBUTE|8b2a07c9-042c-4c2d-bf4d-4df0345d318c</vt:lpwstr>
  </property>
  <property fmtid="{D5CDD505-2E9C-101B-9397-08002B2CF9AE}" pid="7" name="ContentTypeId">
    <vt:lpwstr>0x01010063B6B853DF3DB7489B3ABD845411B4800100DEFF260BBB0A3E439113EF207ED28EF6</vt:lpwstr>
  </property>
  <property fmtid="{D5CDD505-2E9C-101B-9397-08002B2CF9AE}" pid="8" name="l0bd4fce218f442cbdff4b8400943baf">
    <vt:lpwstr/>
  </property>
  <property fmtid="{D5CDD505-2E9C-101B-9397-08002B2CF9AE}" pid="9" name="j405839e8a874c67974da76a29375a05">
    <vt:lpwstr>#All Enterprise|06f980c2-6c17-4690-9d3b-0bdce218bb8c</vt:lpwstr>
  </property>
  <property fmtid="{D5CDD505-2E9C-101B-9397-08002B2CF9AE}" pid="10" name="HPIRegion">
    <vt:lpwstr>30;##All Enterprise|06f980c2-6c17-4690-9d3b-0bdce218bb8c</vt:lpwstr>
  </property>
  <property fmtid="{D5CDD505-2E9C-101B-9397-08002B2CF9AE}" pid="11" name="l86ec8f59bd94bd59a447937b4f69990">
    <vt:lpwstr>$Delivering Renewals - 2021 - CA$|5d7ebe1a-fa6f-40e1-bcec-64ef130dba1a</vt:lpwstr>
  </property>
  <property fmtid="{D5CDD505-2E9C-101B-9397-08002B2CF9AE}" pid="12" name="_dlc_DocIdItemGuid">
    <vt:lpwstr>0c10fee2-c11c-4aed-a286-1f12283bd6b9</vt:lpwstr>
  </property>
  <property fmtid="{D5CDD505-2E9C-101B-9397-08002B2CF9AE}" pid="13" name="HPICategory">
    <vt:lpwstr>3;#Sales, Renewals ＆ Underwriting|5d0bac02-dbe4-49b9-977a-25155a1dbc41;#54;#Renewal Resources|3d2f6757-2aec-4900-a29d-1809545665bc</vt:lpwstr>
  </property>
  <property fmtid="{D5CDD505-2E9C-101B-9397-08002B2CF9AE}" pid="14" name="HPILanguage">
    <vt:lpwstr/>
  </property>
  <property fmtid="{D5CDD505-2E9C-101B-9397-08002B2CF9AE}" pid="15" name="kdf792ea22b24bb7a4a94edbec2b0f4d">
    <vt:lpwstr/>
  </property>
  <property fmtid="{D5CDD505-2E9C-101B-9397-08002B2CF9AE}" pid="16" name="cb7cdb739a5740ca8c6d6be39ef7e66f">
    <vt:lpwstr>Sales, Renewals ＆ Underwriting|5d0bac02-dbe4-49b9-977a-25155a1dbc41;Renewal Resources|3d2f6757-2aec-4900-a29d-1809545665bc</vt:lpwstr>
  </property>
  <property fmtid="{D5CDD505-2E9C-101B-9397-08002B2CF9AE}" pid="17" name="HPIKeywords">
    <vt:lpwstr>269;#sales|23b30ce3-363a-4b90-8395-06fb996535db;#1342;#renewal conversations|071b8a73-c693-4b33-b03b-a731379b9087;#237;#renewals|2defe8f9-3c14-48cc-a8d6-910437be021e;#431;#marketing material|be73fd46-bb9f-44c9-8d8a-e4380fcb536f</vt:lpwstr>
  </property>
  <property fmtid="{D5CDD505-2E9C-101B-9397-08002B2CF9AE}" pid="18" name="g3f37e44716d4e2fa6febacf58155248">
    <vt:lpwstr>sales|23b30ce3-363a-4b90-8395-06fb996535db;renewal conversations|071b8a73-c693-4b33-b03b-a731379b9087;renewals|2defe8f9-3c14-48cc-a8d6-910437be021e;marketing material|be73fd46-bb9f-44c9-8d8a-e4380fcb536f</vt:lpwstr>
  </property>
  <property fmtid="{D5CDD505-2E9C-101B-9397-08002B2CF9AE}" pid="19" name="HPIDocumentOptions">
    <vt:lpwstr/>
  </property>
  <property fmtid="{D5CDD505-2E9C-101B-9397-08002B2CF9AE}" pid="20" name="m5bc533ed8f642439ee055801e1b124a">
    <vt:lpwstr>Section 11|327a310a-16dd-4d76-b4bf-7e88596aae3f</vt:lpwstr>
  </property>
  <property fmtid="{D5CDD505-2E9C-101B-9397-08002B2CF9AE}" pid="21" name="ShowThumbnail">
    <vt:bool>true</vt:bool>
  </property>
  <property fmtid="{D5CDD505-2E9C-101B-9397-08002B2CF9AE}" pid="22" name="sendToShowpad">
    <vt:bool>true</vt:bool>
  </property>
  <property fmtid="{D5CDD505-2E9C-101B-9397-08002B2CF9AE}" pid="23" name="editable">
    <vt:bool>true</vt:bool>
  </property>
  <property fmtid="{D5CDD505-2E9C-101B-9397-08002B2CF9AE}" pid="24" name="WFIndicator">
    <vt:lpwstr>InitialUpload</vt:lpwstr>
  </property>
  <property fmtid="{D5CDD505-2E9C-101B-9397-08002B2CF9AE}" pid="25" name="HPIOwner">
    <vt:lpwstr>35</vt:lpwstr>
  </property>
  <property fmtid="{D5CDD505-2E9C-101B-9397-08002B2CF9AE}" pid="26" name="g0aefb5920bb496cb27df9b3b838f284">
    <vt:lpwstr>sales|23b30ce3-363a-4b90-8395-06fb996535db;renewal conversations|071b8a73-c693-4b33-b03b-a731379b9087;renewals|2defe8f9-3c14-48cc-a8d6-910437be021e;marketing material|be73fd46-bb9f-44c9-8d8a-e4380fcb536f</vt:lpwstr>
  </property>
  <property fmtid="{D5CDD505-2E9C-101B-9397-08002B2CF9AE}" pid="27" name="MultiLinks">
    <vt:bool>false</vt:bool>
  </property>
  <property fmtid="{D5CDD505-2E9C-101B-9397-08002B2CF9AE}" pid="28" name="HPIIdentifyingNumber">
    <vt:lpwstr>463591260</vt:lpwstr>
  </property>
  <property fmtid="{D5CDD505-2E9C-101B-9397-08002B2CF9AE}" pid="29" name="n037d6b13dd64ba4870e838f4b03b832">
    <vt:lpwstr>$Delivering Renewals - 2021 - CA$|5d7ebe1a-fa6f-40e1-bcec-64ef130dba1a</vt:lpwstr>
  </property>
  <property fmtid="{D5CDD505-2E9C-101B-9397-08002B2CF9AE}" pid="30" name="HPIValidThroughDate">
    <vt:filetime>2021-06-01T07:00:00Z</vt:filetime>
  </property>
  <property fmtid="{D5CDD505-2E9C-101B-9397-08002B2CF9AE}" pid="31" name="_dlc_DocIdPersistId">
    <vt:bool>true</vt:bool>
  </property>
  <property fmtid="{D5CDD505-2E9C-101B-9397-08002B2CF9AE}" pid="32" name="Last Updated">
    <vt:filetime>2020-10-29T07:00:00Z</vt:filetime>
  </property>
  <property fmtid="{D5CDD505-2E9C-101B-9397-08002B2CF9AE}" pid="33" name="HPILastUpdated">
    <vt:filetime>2020-06-01T19:47:24Z</vt:filetime>
  </property>
  <property fmtid="{D5CDD505-2E9C-101B-9397-08002B2CF9AE}" pid="34" name="downloadable">
    <vt:bool>false</vt:bool>
  </property>
  <property fmtid="{D5CDD505-2E9C-101B-9397-08002B2CF9AE}" pid="35" name="i47d06ce3c4341c98037a4e7e53381c0">
    <vt:lpwstr/>
  </property>
  <property fmtid="{D5CDD505-2E9C-101B-9397-08002B2CF9AE}" pid="36" name="FilenameUpdated">
    <vt:bool>false</vt:bool>
  </property>
  <property fmtid="{D5CDD505-2E9C-101B-9397-08002B2CF9AE}" pid="37" name="f87c3486442741548169d8943d8b2aec">
    <vt:lpwstr>Section 11|327a310a-16dd-4d76-b4bf-7e88596aae3f</vt:lpwstr>
  </property>
  <property fmtid="{D5CDD505-2E9C-101B-9397-08002B2CF9AE}" pid="38" name="HPIDeveloper">
    <vt:lpwstr/>
  </property>
  <property fmtid="{D5CDD505-2E9C-101B-9397-08002B2CF9AE}" pid="39" name="HPIOrderingInfo">
    <vt:lpwstr>n/a</vt:lpwstr>
  </property>
  <property fmtid="{D5CDD505-2E9C-101B-9397-08002B2CF9AE}" pid="40" name="ff28582f10bd43a79385002c1d49b4e4">
    <vt:lpwstr>External use Ok as talking points or presentation only-DO NOT DISTRIBUTE|8b2a07c9-042c-4c2d-bf4d-4df0345d318c</vt:lpwstr>
  </property>
  <property fmtid="{D5CDD505-2E9C-101B-9397-08002B2CF9AE}" pid="41" name="Showpad_regions">
    <vt:lpwstr>;#All Regions;#</vt:lpwstr>
  </property>
  <property fmtid="{D5CDD505-2E9C-101B-9397-08002B2CF9AE}" pid="42" name="HPIContentStrategist">
    <vt:lpwstr/>
  </property>
  <property fmtid="{D5CDD505-2E9C-101B-9397-08002B2CF9AE}" pid="43" name="shareable">
    <vt:bool>true</vt:bool>
  </property>
  <property fmtid="{D5CDD505-2E9C-101B-9397-08002B2CF9AE}" pid="44" name="m4ee85b08fca46bdb43cdb6a3323af18">
    <vt:lpwstr>Sales, Renewals ＆ Underwriting|5d0bac02-dbe4-49b9-977a-25155a1dbc41;Renewal Resources|3d2f6757-2aec-4900-a29d-1809545665bc</vt:lpwstr>
  </property>
  <property fmtid="{D5CDD505-2E9C-101B-9397-08002B2CF9AE}" pid="45" name="n8332d8096bd460db80681e248a6cf13">
    <vt:lpwstr>#All Enterprise|06f980c2-6c17-4690-9d3b-0bdce218bb8c</vt:lpwstr>
  </property>
  <property fmtid="{D5CDD505-2E9C-101B-9397-08002B2CF9AE}" pid="46" name="TaxCatchAll">
    <vt:lpwstr>1342;#renewal conversations|071b8a73-c693-4b33-b03b-a731379b9087;#269;#sales|23b30ce3-363a-4b90-8395-06fb996535db;#30;##All Enterprise|06f980c2-6c17-4690-9d3b-0bdce218bb8c;#129;#External use Ok as talking points or presentation only-DO NOT DISTRIBUTE|8b2a</vt:lpwstr>
  </property>
  <property fmtid="{D5CDD505-2E9C-101B-9397-08002B2CF9AE}" pid="47" name="HPIDescription">
    <vt:lpwstr>Use this tool in your in-person renewal conversations ─ it's not meant to be used as a leave-behind or sent via email.</vt:lpwstr>
  </property>
  <property fmtid="{D5CDD505-2E9C-101B-9397-08002B2CF9AE}" pid="48" name="ShowPad File Name">
    <vt:lpwstr>All - 2021 Renewals Broker / Consultant Presentation</vt:lpwstr>
  </property>
  <property fmtid="{D5CDD505-2E9C-101B-9397-08002B2CF9AE}" pid="49" name="HPIThumbnailIcon">
    <vt:lpwstr>, </vt:lpwstr>
  </property>
  <property fmtid="{D5CDD505-2E9C-101B-9397-08002B2CF9AE}" pid="50" name="kf9d439cb49f41769ddf90920cf0bbe1">
    <vt:lpwstr/>
  </property>
  <property fmtid="{D5CDD505-2E9C-101B-9397-08002B2CF9AE}" pid="51" name="l8717813ec9146febedeeb2b9b82b486">
    <vt:lpwstr/>
  </property>
  <property fmtid="{D5CDD505-2E9C-101B-9397-08002B2CF9AE}" pid="52" name="xd_ProgID">
    <vt:lpwstr/>
  </property>
  <property fmtid="{D5CDD505-2E9C-101B-9397-08002B2CF9AE}" pid="53" name="_SourceUrl">
    <vt:lpwstr/>
  </property>
  <property fmtid="{D5CDD505-2E9C-101B-9397-08002B2CF9AE}" pid="54" name="_SharedFileIndex">
    <vt:lpwstr/>
  </property>
  <property fmtid="{D5CDD505-2E9C-101B-9397-08002B2CF9AE}" pid="55" name="ComplianceAssetId">
    <vt:lpwstr/>
  </property>
  <property fmtid="{D5CDD505-2E9C-101B-9397-08002B2CF9AE}" pid="56" name="TemplateUrl">
    <vt:lpwstr/>
  </property>
  <property fmtid="{D5CDD505-2E9C-101B-9397-08002B2CF9AE}" pid="57" name="Page URL">
    <vt:lpwstr/>
  </property>
  <property fmtid="{D5CDD505-2E9C-101B-9397-08002B2CF9AE}" pid="58" name="xd_Signature">
    <vt:bool>false</vt:bool>
  </property>
  <property fmtid="{D5CDD505-2E9C-101B-9397-08002B2CF9AE}" pid="59" name="Order">
    <vt:r8>169000</vt:r8>
  </property>
</Properties>
</file>