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trictFirstAndLastChars="0" saveSubsetFonts="1">
  <p:sldMasterIdLst>
    <p:sldMasterId id="2147483648" r:id="rId1"/>
    <p:sldMasterId id="2147483673" r:id="rId2"/>
  </p:sldMasterIdLst>
  <p:notesMasterIdLst>
    <p:notesMasterId r:id="rId3"/>
  </p:notesMasterIdLst>
  <p:handoutMasterIdLst>
    <p:handoutMasterId r:id="rId4"/>
  </p:handoutMasterIdLst>
  <p:sldIdLst>
    <p:sldId id="256" r:id="rId5"/>
    <p:sldId id="270" r:id="rId6"/>
    <p:sldId id="277" r:id="rId7"/>
    <p:sldId id="308" r:id="rId8"/>
    <p:sldId id="309" r:id="rId9"/>
  </p:sldIdLst>
  <p:sldSz cx="9144000" cy="6858000" type="screen4x3"/>
  <p:notesSz cx="7010400" cy="9296400"/>
  <p:custDataLst>
    <p:tags r:id="rId10"/>
  </p:custDataLst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Tx/>
      <a:buFont typeface="Times New Roman" pitchFamily="-107" charset="0"/>
      <a:defRPr kern="1200">
        <a:solidFill>
          <a:schemeClr val="tx1"/>
        </a:solidFill>
        <a:latin typeface="Arial"/>
        <a:ea typeface="Lucida Sans Unicode" pitchFamily="-107" charset="0"/>
        <a:cs typeface="Lucida Sans Unicode" pitchFamily="-107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Tx/>
      <a:buFont typeface="Times New Roman" pitchFamily="-107" charset="0"/>
      <a:defRPr kern="1200">
        <a:solidFill>
          <a:schemeClr val="tx1"/>
        </a:solidFill>
        <a:latin typeface="Arial"/>
        <a:ea typeface="Lucida Sans Unicode" pitchFamily="-107" charset="0"/>
        <a:cs typeface="Lucida Sans Unicode" pitchFamily="-107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Tx/>
      <a:buFont typeface="Times New Roman" pitchFamily="-107" charset="0"/>
      <a:defRPr kern="1200">
        <a:solidFill>
          <a:schemeClr val="tx1"/>
        </a:solidFill>
        <a:latin typeface="Arial"/>
        <a:ea typeface="Lucida Sans Unicode" pitchFamily="-107" charset="0"/>
        <a:cs typeface="Lucida Sans Unicode" pitchFamily="-107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Tx/>
      <a:buFont typeface="Times New Roman" pitchFamily="-107" charset="0"/>
      <a:defRPr kern="1200">
        <a:solidFill>
          <a:schemeClr val="tx1"/>
        </a:solidFill>
        <a:latin typeface="Arial"/>
        <a:ea typeface="Lucida Sans Unicode" pitchFamily="-107" charset="0"/>
        <a:cs typeface="Lucida Sans Unicode" pitchFamily="-107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Tx/>
      <a:buFont typeface="Times New Roman" pitchFamily="-107" charset="0"/>
      <a:defRPr kern="1200">
        <a:solidFill>
          <a:schemeClr val="tx1"/>
        </a:solidFill>
        <a:latin typeface="Arial"/>
        <a:ea typeface="Lucida Sans Unicode" pitchFamily="-107" charset="0"/>
        <a:cs typeface="Lucida Sans Unicode" pitchFamily="-107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Lucida Sans Unicode" pitchFamily="-107" charset="0"/>
        <a:cs typeface="Lucida Sans Unicode" pitchFamily="-107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Lucida Sans Unicode" pitchFamily="-107" charset="0"/>
        <a:cs typeface="Lucida Sans Unicode" pitchFamily="-107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Lucida Sans Unicode" pitchFamily="-107" charset="0"/>
        <a:cs typeface="Lucida Sans Unicode" pitchFamily="-107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Lucida Sans Unicode" pitchFamily="-107" charset="0"/>
        <a:cs typeface="Lucida Sans Unicode" pitchFamily="-107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2">
          <p15:clr>
            <a:srgbClr val="A4A3A4"/>
          </p15:clr>
        </p15:guide>
        <p15:guide id="2" pos="1948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85" autoAdjust="0"/>
  </p:normalViewPr>
  <p:slideViewPr>
    <p:cSldViewPr>
      <p:cViewPr varScale="1">
        <p:scale>
          <a:sx n="45" d="100"/>
          <a:sy n="45" d="100"/>
        </p:scale>
        <p:origin x="957" y="3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4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06" y="43"/>
      </p:cViewPr>
      <p:guideLst>
        <p:guide orient="horz" pos="2662"/>
        <p:guide pos="1948"/>
      </p:guideLst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03A7D-597F-4664-A99E-5F6C7EF8D658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80D70-1E76-4BC9-BB73-F67590E6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91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0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3437" cy="34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4838"/>
            <a:ext cx="5607050" cy="4181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 idx="2"/>
          </p:nvPr>
        </p:nvSpPr>
        <p:spPr bwMode="auto">
          <a:xfrm>
            <a:off x="0" y="0"/>
            <a:ext cx="304165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8" charset="0"/>
              <a:buNone/>
              <a:tabLst>
                <a:tab pos="662007"/>
                <a:tab pos="1324013"/>
                <a:tab pos="1986020"/>
                <a:tab pos="2648026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idx="3"/>
          </p:nvPr>
        </p:nvSpPr>
        <p:spPr bwMode="auto">
          <a:xfrm>
            <a:off x="3967163" y="0"/>
            <a:ext cx="304165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8" charset="0"/>
              <a:buNone/>
              <a:tabLst>
                <a:tab pos="662007"/>
                <a:tab pos="1324013"/>
                <a:tab pos="1986020"/>
                <a:tab pos="2648026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idx="4"/>
          </p:nvPr>
        </p:nvSpPr>
        <p:spPr bwMode="auto">
          <a:xfrm>
            <a:off x="0" y="8831263"/>
            <a:ext cx="304165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8" charset="0"/>
              <a:buNone/>
              <a:tabLst>
                <a:tab pos="662007"/>
                <a:tab pos="1324013"/>
                <a:tab pos="1986020"/>
                <a:tab pos="2648026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idx="5"/>
          </p:nvPr>
        </p:nvSpPr>
        <p:spPr bwMode="auto">
          <a:xfrm>
            <a:off x="3967163" y="8831263"/>
            <a:ext cx="304165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1988"/>
                <a:tab pos="1323975"/>
                <a:tab pos="1985963"/>
                <a:tab pos="2647950"/>
              </a:tabLst>
              <a:defRPr sz="1300">
                <a:solidFill>
                  <a:srgbClr val="000000"/>
                </a:solidFill>
                <a:latin typeface="Times New Roman" pitchFamily="-107" charset="0"/>
              </a:defRPr>
            </a:lvl1pPr>
          </a:lstStyle>
          <a:p>
            <a:pPr>
              <a:defRPr/>
            </a:pPr>
            <a:fld id="{7615FA77-4A9B-4640-9F54-AE7939F748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947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Tx/>
      <a:buFont typeface="Times New Roman" pitchFamily="-107" charset="0"/>
      <a:defRPr sz="1200" kern="1200">
        <a:solidFill>
          <a:srgbClr val="000000"/>
        </a:solidFill>
        <a:latin typeface="Times New Roman" pitchFamily="18" charset="0"/>
        <a:ea typeface="ＭＳ Ｐゴシック" pitchFamily="-107" charset="-128"/>
        <a:cs typeface="+mn-cs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Tx/>
      <a:buFont typeface="Times New Roman" pitchFamily="-107" charset="0"/>
      <a:defRPr sz="1200" kern="1200">
        <a:solidFill>
          <a:srgbClr val="000000"/>
        </a:solidFill>
        <a:latin typeface="Times New Roman" pitchFamily="18" charset="0"/>
        <a:ea typeface="ＭＳ Ｐゴシック" pitchFamily="-107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Tx/>
      <a:buFont typeface="Times New Roman" pitchFamily="-107" charset="0"/>
      <a:defRPr sz="1200" kern="1200">
        <a:solidFill>
          <a:srgbClr val="000000"/>
        </a:solidFill>
        <a:latin typeface="Times New Roman" pitchFamily="18" charset="0"/>
        <a:ea typeface="ＭＳ Ｐゴシック" pitchFamily="-107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Tx/>
      <a:buFont typeface="Times New Roman" pitchFamily="-107" charset="0"/>
      <a:defRPr sz="1200" kern="1200">
        <a:solidFill>
          <a:srgbClr val="000000"/>
        </a:solidFill>
        <a:latin typeface="Times New Roman" pitchFamily="18" charset="0"/>
        <a:ea typeface="ＭＳ Ｐゴシック" pitchFamily="-107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Tx/>
      <a:buFont typeface="Times New Roman" pitchFamily="-107" charset="0"/>
      <a:defRPr sz="1200" kern="1200">
        <a:solidFill>
          <a:srgbClr val="000000"/>
        </a:solidFill>
        <a:latin typeface="Times New Roman" pitchFamily="18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1pPr>
            <a:lvl2pPr marL="37931725" indent="-37474525" eaLnBrk="0"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2pPr>
            <a:lvl3pPr eaLnBrk="0"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3pPr>
            <a:lvl4pPr eaLnBrk="0"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4pPr>
            <a:lvl5pPr eaLnBrk="0"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9pPr>
          </a:lstStyle>
          <a:p>
            <a:pPr eaLnBrk="1"/>
            <a:fld id="{3498B844-ECF7-4B59-A802-447A96757C76}" type="slidenum">
              <a:rPr lang="en-US" altLang="en-US" smtClean="0">
                <a:solidFill>
                  <a:srgbClr val="000000"/>
                </a:solidFill>
                <a:latin typeface="Times New Roman" pitchFamily="-107" charset="0"/>
              </a:rPr>
              <a:pPr eaLnBrk="1"/>
              <a:t>1</a:t>
            </a:fld>
            <a:endParaRPr lang="en-US" altLang="en-US">
              <a:solidFill>
                <a:srgbClr val="000000"/>
              </a:solidFill>
              <a:latin typeface="Times New Roman" pitchFamily="-107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4414838"/>
            <a:ext cx="5608638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57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1pPr>
            <a:lvl2pPr marL="37931725" indent="-37474525" eaLnBrk="0"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2pPr>
            <a:lvl3pPr eaLnBrk="0"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3pPr>
            <a:lvl4pPr eaLnBrk="0"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4pPr>
            <a:lvl5pPr eaLnBrk="0"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661988"/>
                <a:tab pos="1323975"/>
                <a:tab pos="1985963"/>
                <a:tab pos="264795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9pPr>
          </a:lstStyle>
          <a:p>
            <a:pPr eaLnBrk="1"/>
            <a:fld id="{38BBCF7B-D20F-4222-89E9-B4C1F4DCD900}" type="slidenum">
              <a:rPr lang="en-US" altLang="en-US" smtClean="0">
                <a:solidFill>
                  <a:srgbClr val="000000"/>
                </a:solidFill>
                <a:latin typeface="Times New Roman" pitchFamily="-107" charset="0"/>
              </a:rPr>
              <a:pPr eaLnBrk="1"/>
              <a:t>2</a:t>
            </a:fld>
            <a:endParaRPr lang="en-US" altLang="en-US">
              <a:solidFill>
                <a:srgbClr val="000000"/>
              </a:solidFill>
              <a:latin typeface="Times New Roman" pitchFamily="-107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4414838"/>
            <a:ext cx="5608638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28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first</a:t>
            </a:r>
            <a:r>
              <a:rPr lang="en-US" baseline="0"/>
              <a:t> thing the comes to mind when you hear the word  “</a:t>
            </a:r>
            <a:r>
              <a:rPr lang="en-US"/>
              <a:t>Diet”</a:t>
            </a:r>
          </a:p>
          <a:p>
            <a:r>
              <a:rPr lang="en-US"/>
              <a:t>Definitions:</a:t>
            </a:r>
          </a:p>
          <a:p>
            <a:r>
              <a:rPr lang="en-US"/>
              <a:t>The kinds of food that a person,</a:t>
            </a:r>
            <a:r>
              <a:rPr lang="en-US" baseline="0"/>
              <a:t> animal, or community habitually eats</a:t>
            </a:r>
          </a:p>
          <a:p>
            <a:r>
              <a:rPr lang="en-US" baseline="0"/>
              <a:t>And a special course of food to which one restricts oneself, either to lose weight or for medical reasons</a:t>
            </a:r>
            <a:endParaRPr lang="en-US"/>
          </a:p>
          <a:p>
            <a:r>
              <a:rPr lang="en-US"/>
              <a:t>Diet as</a:t>
            </a:r>
            <a:r>
              <a:rPr lang="en-US" baseline="0"/>
              <a:t> your common</a:t>
            </a:r>
            <a:r>
              <a:rPr lang="en-US"/>
              <a:t> nutrition</a:t>
            </a:r>
          </a:p>
          <a:p>
            <a:r>
              <a:rPr lang="en-US"/>
              <a:t>Diet as in “Being on a diet”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615FA77-4A9B-4640-9F54-AE7939F748D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082807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0813" cy="14684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355272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B2087E1-0727-47BC-8D35-DB7989B6604A}" type="datetime1">
              <a:rPr lang="en-US" altLang="en-US"/>
              <a:pPr>
                <a:defRPr/>
              </a:pPr>
              <a:t>5/10/2021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BEC30DF-E713-491E-8C7F-3F3612336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50339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40F4D25-523F-4EAD-89D5-A559024FC5BF}" type="datetime1">
              <a:rPr lang="en-US" altLang="en-US"/>
              <a:pPr>
                <a:defRPr/>
              </a:pPr>
              <a:t>5/10/2021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4D75B10-3202-41C4-86D7-A0C820DC7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53899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png" /><Relationship Id="rId4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Layout" Target="../slideLayouts/slideLayout3.xml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66800" y="-228600"/>
            <a:ext cx="4878388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3124200" y="-228600"/>
            <a:ext cx="6172200" cy="7315200"/>
          </a:xfrm>
          <a:prstGeom prst="rect">
            <a:avLst/>
          </a:prstGeom>
          <a:solidFill>
            <a:srgbClr val="E37824"/>
          </a:solidFill>
          <a:ln>
            <a:noFill/>
          </a:ln>
          <a:effectLst/>
          <a:extLst/>
        </p:spPr>
        <p:txBody>
          <a:bodyPr lIns="90000" tIns="45000" rIns="90000" bIns="45000"/>
          <a:lstStyle>
            <a:lvl1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1pPr>
            <a:lvl2pPr marL="37931725" indent="-37474525"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2pPr>
            <a:lvl3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3pPr>
            <a:lvl4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4pPr>
            <a:lvl5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028" name="Picture 6" descr="WHA KO Stacke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5600" y="152400"/>
            <a:ext cx="222567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</p:sldLayoutIdLst>
  <p:transition/>
  <p:timing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Tx/>
        <a:buFont typeface="Times New Roman" pitchFamily="-107" charset="0"/>
        <a:defRPr sz="4400">
          <a:solidFill>
            <a:srgbClr val="000000"/>
          </a:solidFill>
          <a:latin typeface="+mj-lt"/>
          <a:ea typeface="Lucida Sans Unicode" pitchFamily="34" charset="0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Tx/>
        <a:buFont typeface="Times New Roman" pitchFamily="-107" charset="0"/>
        <a:defRPr sz="4400">
          <a:solidFill>
            <a:srgbClr val="000000"/>
          </a:solidFill>
          <a:latin typeface="Arial"/>
          <a:ea typeface="Lucida Sans Unicode" pitchFamily="34" charset="0"/>
          <a:cs typeface="Lucida Sans Unicode" pitchFamily="34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Tx/>
        <a:buFont typeface="Times New Roman" pitchFamily="-107" charset="0"/>
        <a:defRPr sz="4400">
          <a:solidFill>
            <a:srgbClr val="000000"/>
          </a:solidFill>
          <a:latin typeface="Arial"/>
          <a:ea typeface="Lucida Sans Unicode" pitchFamily="34" charset="0"/>
          <a:cs typeface="Lucida Sans Unicode" pitchFamily="34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Tx/>
        <a:buFont typeface="Times New Roman" pitchFamily="-107" charset="0"/>
        <a:defRPr sz="4400">
          <a:solidFill>
            <a:srgbClr val="000000"/>
          </a:solidFill>
          <a:latin typeface="Arial"/>
          <a:ea typeface="Lucida Sans Unicode" pitchFamily="34" charset="0"/>
          <a:cs typeface="Lucida Sans Unicode" pitchFamily="34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Tx/>
        <a:buFont typeface="Times New Roman" pitchFamily="-107" charset="0"/>
        <a:defRPr sz="4400">
          <a:solidFill>
            <a:srgbClr val="000000"/>
          </a:solidFill>
          <a:latin typeface="Arial"/>
          <a:ea typeface="Lucida Sans Unicode" pitchFamily="34" charset="0"/>
          <a:cs typeface="Lucida Sans Unicode" pitchFamily="34" charset="0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Tx/>
        <a:buFont typeface="Times New Roman" pitchFamily="18" charset="0"/>
        <a:defRPr sz="4400">
          <a:solidFill>
            <a:srgbClr val="000000"/>
          </a:solidFill>
          <a:latin typeface="Arial"/>
          <a:cs typeface="Lucida Sans Unicode" pitchFamily="34" charset="0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Tx/>
        <a:buFont typeface="Times New Roman" pitchFamily="18" charset="0"/>
        <a:defRPr sz="4400">
          <a:solidFill>
            <a:srgbClr val="000000"/>
          </a:solidFill>
          <a:latin typeface="Arial"/>
          <a:cs typeface="Lucida Sans Unicode" pitchFamily="34" charset="0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Tx/>
        <a:buFont typeface="Times New Roman" pitchFamily="18" charset="0"/>
        <a:defRPr sz="4400">
          <a:solidFill>
            <a:srgbClr val="000000"/>
          </a:solidFill>
          <a:latin typeface="Arial"/>
          <a:cs typeface="Lucida Sans Unicode" pitchFamily="34" charset="0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Tx/>
        <a:buFont typeface="Times New Roman" pitchFamily="18" charset="0"/>
        <a:defRPr sz="4400">
          <a:solidFill>
            <a:srgbClr val="000000"/>
          </a:solidFill>
          <a:latin typeface="Arial"/>
          <a:cs typeface="Lucida Sans Unicode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Tx/>
        <a:buFont typeface="Times New Roman" pitchFamily="-107" charset="0"/>
        <a:defRPr sz="3200" b="1">
          <a:solidFill>
            <a:srgbClr val="77933C"/>
          </a:solidFill>
          <a:latin typeface="+mn-lt"/>
          <a:ea typeface="Lucida Sans Unicode" pitchFamily="34" charset="0"/>
          <a:cs typeface="+mn-cs"/>
        </a:defRPr>
      </a:lvl1pPr>
      <a:lvl2pPr marL="742950" indent="-285750" algn="l" defTabSz="457200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Tx/>
        <a:buFont typeface="Times New Roman" pitchFamily="-107" charset="0"/>
        <a:defRPr sz="2400" b="1">
          <a:solidFill>
            <a:srgbClr val="77933C"/>
          </a:solidFill>
          <a:latin typeface="+mn-lt"/>
          <a:ea typeface="Lucida Sans Unicode" pitchFamily="34" charset="0"/>
          <a:cs typeface="+mn-cs"/>
        </a:defRPr>
      </a:lvl2pPr>
      <a:lvl3pPr marL="11430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Tx/>
        <a:buFont typeface="Times New Roman" pitchFamily="-107" charset="0"/>
        <a:defRPr sz="2000" b="1">
          <a:solidFill>
            <a:srgbClr val="77933C"/>
          </a:solidFill>
          <a:latin typeface="+mn-lt"/>
          <a:ea typeface="Lucida Sans Unicode" pitchFamily="34" charset="0"/>
          <a:cs typeface="+mn-cs"/>
        </a:defRPr>
      </a:lvl3pPr>
      <a:lvl4pPr marL="16002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Tx/>
        <a:buFont typeface="Times New Roman" pitchFamily="-107" charset="0"/>
        <a:defRPr sz="2000" b="1">
          <a:solidFill>
            <a:srgbClr val="77933C"/>
          </a:solidFill>
          <a:latin typeface="+mn-lt"/>
          <a:ea typeface="Lucida Sans Unicode" pitchFamily="34" charset="0"/>
          <a:cs typeface="+mn-cs"/>
        </a:defRPr>
      </a:lvl4pPr>
      <a:lvl5pPr marL="20574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Tx/>
        <a:buFont typeface="Times New Roman" pitchFamily="-107" charset="0"/>
        <a:defRPr sz="2000" b="1">
          <a:solidFill>
            <a:srgbClr val="77933C"/>
          </a:solidFill>
          <a:latin typeface="+mn-lt"/>
          <a:ea typeface="Lucida Sans Unicode" pitchFamily="34" charset="0"/>
          <a:cs typeface="+mn-cs"/>
        </a:defRPr>
      </a:lvl5pPr>
      <a:lvl6pPr marL="2514600" indent="-2286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Tx/>
        <a:buFont typeface="Times New Roman" pitchFamily="18" charset="0"/>
        <a:defRPr sz="2000" b="1">
          <a:solidFill>
            <a:srgbClr val="77933C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Tx/>
        <a:buFont typeface="Times New Roman" pitchFamily="18" charset="0"/>
        <a:defRPr sz="2000" b="1">
          <a:solidFill>
            <a:srgbClr val="77933C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Tx/>
        <a:buFont typeface="Times New Roman" pitchFamily="18" charset="0"/>
        <a:defRPr sz="2000" b="1">
          <a:solidFill>
            <a:srgbClr val="77933C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Tx/>
        <a:buFont typeface="Times New Roman" pitchFamily="18" charset="0"/>
        <a:defRPr sz="2000" b="1">
          <a:solidFill>
            <a:srgbClr val="77933C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-152400" y="-228600"/>
            <a:ext cx="9677400" cy="1371600"/>
          </a:xfrm>
          <a:prstGeom prst="rect">
            <a:avLst/>
          </a:prstGeom>
          <a:solidFill>
            <a:srgbClr val="E37824"/>
          </a:solidFill>
          <a:ln>
            <a:noFill/>
          </a:ln>
          <a:effectLst/>
          <a:extLst/>
        </p:spPr>
        <p:txBody>
          <a:bodyPr lIns="90000" tIns="45000" rIns="90000" bIns="45000"/>
          <a:lstStyle>
            <a:lvl1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1pPr>
            <a:lvl2pPr marL="37931725" indent="-37474525"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2pPr>
            <a:lvl3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3pPr>
            <a:lvl4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4pPr>
            <a:lvl5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  <a:tab pos="8686800"/>
              </a:tabLst>
              <a:defRPr sz="2400"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900"/>
              </a:spcBef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051" name="Picture 8" descr="AdvantageYou_Orang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1800" y="6172200"/>
            <a:ext cx="2108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WHALogo_HorizontalColor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6172200"/>
            <a:ext cx="3556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6" r:id="rId2"/>
  </p:sldLayoutIdLst>
  <p:transition/>
  <p:timing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FFFFFF"/>
          </a:solidFill>
          <a:latin typeface="Century Gothic"/>
          <a:ea typeface="ＭＳ Ｐゴシック" pitchFamily="-107" charset="-128"/>
          <a:cs typeface="Century Gothic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Gothic" pitchFamily="-107" charset="0"/>
          <a:ea typeface="ＭＳ Ｐゴシック" pitchFamily="-107" charset="-128"/>
          <a:cs typeface="Century Gothic" pitchFamily="-107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Gothic" pitchFamily="-107" charset="0"/>
          <a:ea typeface="ＭＳ Ｐゴシック" pitchFamily="-107" charset="-128"/>
          <a:cs typeface="Century Gothic" pitchFamily="-107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Gothic" pitchFamily="-107" charset="0"/>
          <a:ea typeface="ＭＳ Ｐゴシック" pitchFamily="-107" charset="-128"/>
          <a:cs typeface="Century Gothic" pitchFamily="-107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Gothic" pitchFamily="-107" charset="0"/>
          <a:ea typeface="ＭＳ Ｐゴシック" pitchFamily="-107" charset="-128"/>
          <a:cs typeface="Century Gothic" pitchFamily="-107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Gothic" pitchFamily="-107" charset="0"/>
          <a:ea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Gothic" pitchFamily="-107" charset="0"/>
          <a:ea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Gothic" pitchFamily="-107" charset="0"/>
          <a:ea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Century Gothic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3200" kern="1200">
          <a:solidFill>
            <a:schemeClr val="tx1"/>
          </a:solidFill>
          <a:latin typeface="Century Gothic"/>
          <a:ea typeface="ＭＳ Ｐゴシック" pitchFamily="-107" charset="-128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800" kern="1200">
          <a:solidFill>
            <a:schemeClr val="tx1"/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2000" kern="1200">
          <a:solidFill>
            <a:schemeClr val="tx1"/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»"/>
        <a:defRPr sz="2000" kern="1200">
          <a:solidFill>
            <a:schemeClr val="tx1"/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6.jpeg" /><Relationship Id="rId4" Type="http://schemas.openxmlformats.org/officeDocument/2006/relationships/image" Target="../media/image7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8.jpeg" /><Relationship Id="rId4" Type="http://schemas.openxmlformats.org/officeDocument/2006/relationships/image" Target="../media/image9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Relationship Id="rId3" Type="http://schemas.openxmlformats.org/officeDocument/2006/relationships/image" Target="../media/image11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33800" y="1295400"/>
            <a:ext cx="5562600" cy="236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>
              <a:lnSpc>
                <a:spcPct val="100000"/>
              </a:lnSpc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</a:tabLst>
            </a:pPr>
            <a:br>
              <a:rPr lang="en-US" altLang="en-US" sz="6600" b="1">
                <a:solidFill>
                  <a:schemeClr val="bg1"/>
                </a:solidFill>
                <a:latin typeface="Century Gothic" pitchFamily="-107" charset="0"/>
                <a:ea typeface="Calibri" pitchFamily="-107" charset="0"/>
                <a:cs typeface="Calibri" pitchFamily="-107" charset="0"/>
              </a:rPr>
            </a:br>
            <a:r>
              <a:rPr lang="en-US" altLang="en-US" sz="6600" b="1">
                <a:solidFill>
                  <a:schemeClr val="bg1"/>
                </a:solidFill>
                <a:latin typeface="Century Gothic" pitchFamily="-107" charset="0"/>
                <a:ea typeface="Calibri" pitchFamily="-107" charset="0"/>
                <a:cs typeface="Calibri" pitchFamily="-107" charset="0"/>
              </a:rPr>
              <a:t>WHA       </a:t>
            </a:r>
            <a:r>
              <a:rPr lang="en-US" altLang="en-US" sz="4000" b="1">
                <a:solidFill>
                  <a:schemeClr val="bg1"/>
                </a:solidFill>
                <a:latin typeface="Century Gothic" pitchFamily="-107" charset="0"/>
                <a:ea typeface="Calibri" pitchFamily="-107" charset="0"/>
                <a:cs typeface="Calibri" pitchFamily="-107" charset="0"/>
              </a:rPr>
              <a:t>Wellness Resources </a:t>
            </a:r>
            <a:r>
              <a:rPr lang="en-US" altLang="en-US" sz="2800" b="1">
                <a:solidFill>
                  <a:schemeClr val="bg1"/>
                </a:solidFill>
                <a:latin typeface="Century Gothic" pitchFamily="-107" charset="0"/>
                <a:ea typeface="Calibri" pitchFamily="-107" charset="0"/>
                <a:cs typeface="Calibri" pitchFamily="-107" charset="0"/>
              </a:rPr>
              <a:t>Summer 2021</a:t>
            </a: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3124200" y="5334000"/>
            <a:ext cx="51054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1pPr>
            <a:lvl2pPr marL="37931725" indent="-37474525"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2pPr>
            <a:lvl3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3pPr>
            <a:lvl4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4pPr>
            <a:lvl5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endParaRPr lang="en-US" altLang="en-US" sz="2400">
              <a:solidFill>
                <a:srgbClr val="FFFFFF"/>
              </a:solidFill>
              <a:latin typeface="Century Gothic" pitchFamily="-107" charset="0"/>
              <a:ea typeface="Calibri" pitchFamily="-107" charset="0"/>
              <a:cs typeface="Calibri" pitchFamily="-107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A0B929E-FAC2-464F-8579-D227771B22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19200" y="-152400"/>
            <a:ext cx="5257799" cy="7239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7" name="Text Box 11"/>
          <p:cNvSpPr txBox="1">
            <a:spLocks noChangeArrowheads="1"/>
          </p:cNvSpPr>
          <p:nvPr/>
        </p:nvSpPr>
        <p:spPr bwMode="auto">
          <a:xfrm>
            <a:off x="665018" y="1676400"/>
            <a:ext cx="80010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1pPr>
            <a:lvl2pPr marL="37931725" indent="-37474525"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2pPr>
            <a:lvl3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3pPr>
            <a:lvl4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4pPr>
            <a:lvl5pPr eaLnBrk="0"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-107" charset="0"/>
              <a:tabLst>
                <a:tab pos="723900"/>
                <a:tab pos="1447800"/>
                <a:tab pos="2171700"/>
                <a:tab pos="2895600"/>
                <a:tab pos="3619500"/>
                <a:tab pos="4343400"/>
                <a:tab pos="5067300"/>
                <a:tab pos="5791200"/>
                <a:tab pos="6515100"/>
                <a:tab pos="7239000"/>
                <a:tab pos="7962900"/>
              </a:tabLst>
              <a:defRPr>
                <a:solidFill>
                  <a:schemeClr val="tx1"/>
                </a:solidFill>
                <a:latin typeface="Arial"/>
                <a:ea typeface="Lucida Sans Unicode" pitchFamily="-107" charset="0"/>
                <a:cs typeface="Lucida Sans Unicode" pitchFamily="-107" charset="0"/>
              </a:defRPr>
            </a:lvl9pPr>
          </a:lstStyle>
          <a:p>
            <a:pPr eaLnBrk="1">
              <a:lnSpc>
                <a:spcPct val="100000"/>
              </a:lnSpc>
              <a:spcBef>
                <a:spcPts val="638"/>
              </a:spcBef>
              <a:spcAft>
                <a:spcPts val="725"/>
              </a:spcAft>
              <a:buSzPct val="45000"/>
              <a:buFont typeface="Symbol" pitchFamily="-107" charset="2"/>
              <a:buChar char=""/>
            </a:pPr>
            <a:endParaRPr lang="en-US" altLang="en-US" sz="3400">
              <a:solidFill>
                <a:srgbClr val="000000"/>
              </a:solidFill>
              <a:latin typeface="Century Gothic" pitchFamily="-107" charset="0"/>
              <a:ea typeface="Calibri" pitchFamily="-107" charset="0"/>
              <a:cs typeface="Calibri" pitchFamily="-107" charset="0"/>
            </a:endParaRPr>
          </a:p>
          <a:p>
            <a:pPr eaLnBrk="1">
              <a:lnSpc>
                <a:spcPct val="150000"/>
              </a:lnSpc>
              <a:spcBef>
                <a:spcPts val="638"/>
              </a:spcBef>
              <a:buClrTx/>
              <a:buSzTx/>
              <a:buFontTx/>
              <a:buNone/>
            </a:pPr>
            <a:endParaRPr lang="en-US" altLang="en-US" sz="3400">
              <a:solidFill>
                <a:srgbClr val="000000"/>
              </a:solidFill>
              <a:latin typeface="Century Gothic" pitchFamily="-107" charset="0"/>
              <a:ea typeface="Calibri" pitchFamily="-107" charset="0"/>
              <a:cs typeface="Calibri" pitchFamily="-107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4CE6410C-AAD5-43AA-BC68-9A5C5F8A2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communityFIT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BDA748B-40ED-4903-8D37-DAEC1E9D5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479" y="1417638"/>
            <a:ext cx="6382078" cy="9144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269807B-BB7F-4AA1-BCE1-2DCE09F203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679" y="2590800"/>
            <a:ext cx="9025321" cy="3270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MyWHAWellness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1565706-CC31-48E4-8FE0-404A92240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4184"/>
            <a:ext cx="9296400" cy="21039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019D2A7-3016-4F1F-9484-2BC3F5C6B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8028" y="3698105"/>
            <a:ext cx="9372502" cy="224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591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B343FD-F346-4950-8DE5-2A72B1102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Magellan Behavioral Health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68AA2CBA-5C79-491D-B789-13154F424D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207" y="1828800"/>
            <a:ext cx="4648199" cy="26008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9EC2824-99E4-48ED-AB85-B2809BBD5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600200"/>
            <a:ext cx="4206140" cy="348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083618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03D110-70EE-4CB5-914E-02A0DCAAD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RESTORE</a:t>
            </a:r>
            <a:r>
              <a:rPr lang="en-US" sz="1800"/>
              <a:t>®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BB57A93-A3C4-47ED-9701-E1DF6015EF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4408" y="1600200"/>
            <a:ext cx="2762392" cy="45023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4DC895A-5FB0-4AB6-BADD-320B5839A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905000"/>
            <a:ext cx="3549832" cy="349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47847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"/>
        <a:cs typeface="Lucida Sans Unicode"/>
      </a:majorFont>
      <a:minorFont>
        <a:latin typeface="Candara"/>
        <a:ea typeface="Candara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5</Paragraphs>
  <Slides>5</Slides>
  <Notes>3</Notes>
  <TotalTime>9409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15">
      <vt:lpstr>Arial</vt:lpstr>
      <vt:lpstr>Lucida Sans Unicode</vt:lpstr>
      <vt:lpstr>Candara</vt:lpstr>
      <vt:lpstr>Times New Roman</vt:lpstr>
      <vt:lpstr>Century Gothic</vt:lpstr>
      <vt:lpstr>ＭＳ Ｐゴシック</vt:lpstr>
      <vt:lpstr>Calibri</vt:lpstr>
      <vt:lpstr>Calibri Light</vt:lpstr>
      <vt:lpstr>Symbol</vt:lpstr>
      <vt:lpstr>Default Design</vt:lpstr>
      <vt:lpstr>WHA       Wellness Resources Summer 2021</vt:lpstr>
      <vt:lpstr>communityFIT</vt:lpstr>
      <vt:lpstr>MyWHAWellness</vt:lpstr>
      <vt:lpstr>Magellan Behavioral Health</vt:lpstr>
      <vt:lpstr>RESTORE®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MINDFUL EATING</dc:title>
  <dc:creator>a.lowe@westernhealth.com</dc:creator>
  <cp:lastModifiedBy>Microsoft account</cp:lastModifiedBy>
  <cp:revision>211</cp:revision>
  <cp:lastPrinted>2018-04-12T17:20:31.000</cp:lastPrinted>
  <dcterms:created xsi:type="dcterms:W3CDTF">2015-09-15T18:27:26Z</dcterms:created>
  <dcterms:modified xsi:type="dcterms:W3CDTF">2024-02-14T16:56:34Z</dcterms:modified>
</cp:coreProperties>
</file>